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77640-F8C1-4D51-8D0F-3B98FE581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5379C-55D8-4B4B-A46D-E9800854E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2E28B-2A36-421D-AB38-84D13E0C9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31206-A924-4179-9044-0D2A7B8DD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D2996-804E-4C82-AB47-EA1A1295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616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A8121-E440-4FC7-AAA1-AEAC05AFB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9DBEC-AAFD-4073-BB97-7DE4AA330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62D41-7295-4D99-AF3F-5B1FB1A88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4E826-582F-439F-9630-C7210BD78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6F281-5329-4209-9962-55BF18CB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63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A9CD08-E8B8-476F-9D37-F25017EBB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F32FC-C487-4802-8A9A-975EBFD65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CD338-80D5-4521-A4A4-4021802CA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023C7-1B4C-4D84-A619-2F6F7560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147FF-B47A-4BB3-A9B0-29124D56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8633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5F19-A939-4692-909F-0124AE286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8E3CC-C57B-4A03-9D32-C0760C4AB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7B01E-5EBB-45C7-92F4-B7A396405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A3075-5B3C-4B46-813F-3AE029453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D4700-C5B7-40CB-B9F1-B7E80C829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233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1064F-887B-40D8-9A6C-5C19BD598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15AF3-4906-4FA9-9746-E5F6EFD0DB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56063-E96F-4C89-8941-8DFEFC66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6C73E-5075-4BE4-BA9D-3828C8CD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373AA-E5FA-4F38-BD5A-3C178F090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632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6603-CDBE-444C-A44F-68482918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4273-5357-4497-9665-A4EE8D0E8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063954-D58C-4977-9DFA-34E3841C7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87989-054C-4883-BADB-F172A54A9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F3E82-95A6-4F1E-9BA3-AFEB59905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25518-7F1D-4C2D-9640-524CFFF2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3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6BBEA-FCB8-4F0B-9530-74B15672B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FA638-E96E-409F-9E12-16448310F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5ED8F2-AB43-4DE1-9A9A-23E7A556C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3E846-BBDA-4F7B-8E3F-3DA9A4FD0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F1939D-79A4-446C-A111-8DAB6878F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CFCE38-520E-49DC-9F6A-31ED1CF3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2CE060-F447-481C-A033-7E888CE08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B22D79-CF6F-44D8-B117-DE12B4FD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276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B057C-5165-4936-87CB-3285B8862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887CD0-21FD-4938-BFF8-ACC29D6A0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12618-CFCF-4402-9442-114A6F0B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93E0B4-9F15-4363-BB31-9E8B5689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885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D4B519-7AE9-4269-B071-A3E9B5A26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F5141E-1FF6-479E-B105-19EBE247C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8C74C-5072-49EF-BE7D-1D5CD3F5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621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AB3C2-7FD4-40D5-B097-6556B3CD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1A66-EEC2-4844-97D3-883D7771C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B8F93-1106-4747-B100-047054937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A102B-E9C9-469E-AF01-62F127655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7E96C-6ED4-45E2-9234-60C03821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BA124-458F-43E9-93DB-6BB3E27DE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50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B8B98-D985-4C77-9FCB-DD66DEFF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D77266-8A00-417A-92A6-3F1CA9697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2AB415-4BE5-43FC-85A5-B6B1E1C74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9DEC9-7498-4725-9709-B97E1ED1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95649-34DF-41F7-A789-43AE2C221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C13C3-57EC-4C9D-A6A6-E703617B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862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253A5B-FF63-443F-B043-19013E84C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168B6-E1FE-4577-B34A-C14C2528D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D058E-C135-483C-8F00-FE91A7910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111F-B0C9-4076-A030-FD92D39646FB}" type="datetimeFigureOut">
              <a:rPr lang="en-AU" smtClean="0"/>
              <a:t>16/10/2024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5C431-D9BE-4F55-A3BD-5F1C54396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4D2AA-A16D-43EE-A731-93F761430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874D-CD1E-4C9E-8ED2-CA348C6D7B9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903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30C9E4-EBF8-4681-BF77-D6CCD754A0A6}"/>
              </a:ext>
            </a:extLst>
          </p:cNvPr>
          <p:cNvSpPr txBox="1"/>
          <p:nvPr/>
        </p:nvSpPr>
        <p:spPr>
          <a:xfrm>
            <a:off x="252919" y="291832"/>
            <a:ext cx="326849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Differentiated campus experience</a:t>
            </a:r>
          </a:p>
          <a:p>
            <a:endParaRPr lang="en-AU" sz="1600" dirty="0"/>
          </a:p>
          <a:p>
            <a:endParaRPr lang="en-AU" sz="1600" dirty="0"/>
          </a:p>
          <a:p>
            <a:r>
              <a:rPr lang="en-AU" sz="1600" dirty="0"/>
              <a:t>Coherence of University community</a:t>
            </a:r>
          </a:p>
          <a:p>
            <a:endParaRPr lang="en-AU" sz="1600" dirty="0"/>
          </a:p>
          <a:p>
            <a:endParaRPr lang="en-AU" sz="1600" dirty="0"/>
          </a:p>
          <a:p>
            <a:r>
              <a:rPr lang="en-AU" sz="1600" dirty="0"/>
              <a:t>Connection with broader community</a:t>
            </a:r>
          </a:p>
          <a:p>
            <a:endParaRPr lang="en-AU" sz="1600" dirty="0"/>
          </a:p>
          <a:p>
            <a:endParaRPr lang="en-AU" sz="1600" dirty="0"/>
          </a:p>
          <a:p>
            <a:r>
              <a:rPr lang="en-AU" sz="1600" dirty="0"/>
              <a:t>Impact of development on staff, students and University operations</a:t>
            </a:r>
          </a:p>
          <a:p>
            <a:endParaRPr lang="en-AU" sz="1600" dirty="0"/>
          </a:p>
          <a:p>
            <a:endParaRPr lang="en-AU" sz="1600" dirty="0"/>
          </a:p>
          <a:p>
            <a:r>
              <a:rPr lang="en-AU" sz="1600" dirty="0"/>
              <a:t>Ease of collaboration and access to shared resources</a:t>
            </a:r>
          </a:p>
          <a:p>
            <a:endParaRPr lang="en-AU" sz="1600" dirty="0"/>
          </a:p>
          <a:p>
            <a:r>
              <a:rPr lang="en-AU" sz="1600" dirty="0"/>
              <a:t>Access for students through location</a:t>
            </a:r>
          </a:p>
          <a:p>
            <a:endParaRPr lang="en-AU" sz="1600" dirty="0"/>
          </a:p>
          <a:p>
            <a:r>
              <a:rPr lang="en-AU" sz="1600" dirty="0"/>
              <a:t>Sustainability of transport options</a:t>
            </a:r>
          </a:p>
          <a:p>
            <a:endParaRPr lang="en-AU" sz="1600" dirty="0"/>
          </a:p>
          <a:p>
            <a:r>
              <a:rPr lang="en-AU" sz="1600" dirty="0"/>
              <a:t>Ongoing financial sustainability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73DC73-3F0D-4227-82DA-1A5656B8A9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58572"/>
              </p:ext>
            </p:extLst>
          </p:nvPr>
        </p:nvGraphicFramePr>
        <p:xfrm>
          <a:off x="3579781" y="582801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9659524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5750089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39074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41271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Weak proposition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Marginal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Strong Proposition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371913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F073A0-15AC-4062-BD6E-B686FCBB1A61}"/>
              </a:ext>
            </a:extLst>
          </p:cNvPr>
          <p:cNvCxnSpPr>
            <a:cxnSpLocks/>
          </p:cNvCxnSpPr>
          <p:nvPr/>
        </p:nvCxnSpPr>
        <p:spPr>
          <a:xfrm>
            <a:off x="3579781" y="476655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F732946E-6A6C-4370-96DC-C6FFECC83ADF}"/>
              </a:ext>
            </a:extLst>
          </p:cNvPr>
          <p:cNvSpPr/>
          <p:nvPr/>
        </p:nvSpPr>
        <p:spPr>
          <a:xfrm>
            <a:off x="9247761" y="360321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0BAD4F-0744-4573-B560-2F0046CF4E94}"/>
              </a:ext>
            </a:extLst>
          </p:cNvPr>
          <p:cNvCxnSpPr>
            <a:cxnSpLocks/>
          </p:cNvCxnSpPr>
          <p:nvPr/>
        </p:nvCxnSpPr>
        <p:spPr>
          <a:xfrm>
            <a:off x="3576533" y="1222449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4D6B4C66-B49D-47A5-BCC5-3702A69CA2D4}"/>
              </a:ext>
            </a:extLst>
          </p:cNvPr>
          <p:cNvSpPr/>
          <p:nvPr/>
        </p:nvSpPr>
        <p:spPr>
          <a:xfrm>
            <a:off x="8981108" y="1083158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CFCDBC7-03C4-45F3-A74C-6CB9D17E0542}"/>
              </a:ext>
            </a:extLst>
          </p:cNvPr>
          <p:cNvCxnSpPr>
            <a:cxnSpLocks/>
          </p:cNvCxnSpPr>
          <p:nvPr/>
        </p:nvCxnSpPr>
        <p:spPr>
          <a:xfrm>
            <a:off x="3583013" y="1987690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E9A23B10-3083-4A54-9F0F-A71D709E9992}"/>
              </a:ext>
            </a:extLst>
          </p:cNvPr>
          <p:cNvSpPr/>
          <p:nvPr/>
        </p:nvSpPr>
        <p:spPr>
          <a:xfrm>
            <a:off x="8378759" y="1852910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D0BB577-CEBC-4AD6-A2E2-62D91588E163}"/>
              </a:ext>
            </a:extLst>
          </p:cNvPr>
          <p:cNvCxnSpPr>
            <a:cxnSpLocks/>
          </p:cNvCxnSpPr>
          <p:nvPr/>
        </p:nvCxnSpPr>
        <p:spPr>
          <a:xfrm>
            <a:off x="3576533" y="2920867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29269FD3-2F78-4040-BB9A-29E37506E121}"/>
              </a:ext>
            </a:extLst>
          </p:cNvPr>
          <p:cNvSpPr/>
          <p:nvPr/>
        </p:nvSpPr>
        <p:spPr>
          <a:xfrm>
            <a:off x="9247761" y="2818954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02DC32-3D13-4B01-A4F9-530C235F998A}"/>
              </a:ext>
            </a:extLst>
          </p:cNvPr>
          <p:cNvCxnSpPr>
            <a:cxnSpLocks/>
          </p:cNvCxnSpPr>
          <p:nvPr/>
        </p:nvCxnSpPr>
        <p:spPr>
          <a:xfrm>
            <a:off x="3638149" y="3890390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DF2C4F73-781F-4BB7-9A66-E8844D968480}"/>
              </a:ext>
            </a:extLst>
          </p:cNvPr>
          <p:cNvSpPr/>
          <p:nvPr/>
        </p:nvSpPr>
        <p:spPr>
          <a:xfrm>
            <a:off x="8810021" y="3784108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806083E-7D5E-44B0-AF29-ECE313E7792D}"/>
              </a:ext>
            </a:extLst>
          </p:cNvPr>
          <p:cNvCxnSpPr>
            <a:cxnSpLocks/>
          </p:cNvCxnSpPr>
          <p:nvPr/>
        </p:nvCxnSpPr>
        <p:spPr>
          <a:xfrm>
            <a:off x="3641391" y="4424749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26DC451C-BC53-4F20-AB22-9DE4DD898E9B}"/>
              </a:ext>
            </a:extLst>
          </p:cNvPr>
          <p:cNvSpPr/>
          <p:nvPr/>
        </p:nvSpPr>
        <p:spPr>
          <a:xfrm>
            <a:off x="8806782" y="4306217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9AB9F2-0C06-4848-A1F2-D9AAF8BE6D83}"/>
              </a:ext>
            </a:extLst>
          </p:cNvPr>
          <p:cNvCxnSpPr>
            <a:cxnSpLocks/>
          </p:cNvCxnSpPr>
          <p:nvPr/>
        </p:nvCxnSpPr>
        <p:spPr>
          <a:xfrm>
            <a:off x="3647871" y="4878706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5F36D707-93F0-4759-B87A-674490179EB8}"/>
              </a:ext>
            </a:extLst>
          </p:cNvPr>
          <p:cNvSpPr/>
          <p:nvPr/>
        </p:nvSpPr>
        <p:spPr>
          <a:xfrm>
            <a:off x="8514952" y="4763365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61C6A38-01AC-41C2-889C-CEFE5B76B819}"/>
              </a:ext>
            </a:extLst>
          </p:cNvPr>
          <p:cNvCxnSpPr>
            <a:cxnSpLocks/>
          </p:cNvCxnSpPr>
          <p:nvPr/>
        </p:nvCxnSpPr>
        <p:spPr>
          <a:xfrm>
            <a:off x="3644623" y="5381310"/>
            <a:ext cx="8069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7241F5DE-0127-44D7-B8E9-A36949C22A84}"/>
              </a:ext>
            </a:extLst>
          </p:cNvPr>
          <p:cNvSpPr/>
          <p:nvPr/>
        </p:nvSpPr>
        <p:spPr>
          <a:xfrm>
            <a:off x="8806782" y="5248264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287FE7F-0DF6-44AA-AF05-ACA2F778943C}"/>
              </a:ext>
            </a:extLst>
          </p:cNvPr>
          <p:cNvSpPr/>
          <p:nvPr/>
        </p:nvSpPr>
        <p:spPr>
          <a:xfrm>
            <a:off x="7029951" y="340373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4970D60-92C4-4ADF-AC8D-6C501C674C38}"/>
              </a:ext>
            </a:extLst>
          </p:cNvPr>
          <p:cNvSpPr/>
          <p:nvPr/>
        </p:nvSpPr>
        <p:spPr>
          <a:xfrm>
            <a:off x="7505174" y="1085161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E0895E2-4F01-4D28-BC3A-FF12E1A8EF51}"/>
              </a:ext>
            </a:extLst>
          </p:cNvPr>
          <p:cNvSpPr/>
          <p:nvPr/>
        </p:nvSpPr>
        <p:spPr>
          <a:xfrm>
            <a:off x="8955176" y="1861916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4882CDF-5CFC-4F27-8540-6AB025A4A0BF}"/>
              </a:ext>
            </a:extLst>
          </p:cNvPr>
          <p:cNvSpPr/>
          <p:nvPr/>
        </p:nvSpPr>
        <p:spPr>
          <a:xfrm>
            <a:off x="8532877" y="2778145"/>
            <a:ext cx="286871" cy="28687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F4F49A9-5595-4D55-8C18-91454DCCBF71}"/>
              </a:ext>
            </a:extLst>
          </p:cNvPr>
          <p:cNvSpPr/>
          <p:nvPr/>
        </p:nvSpPr>
        <p:spPr>
          <a:xfrm>
            <a:off x="7949215" y="3746954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ADE62E-116B-4FCA-A1BF-B76E2575640F}"/>
              </a:ext>
            </a:extLst>
          </p:cNvPr>
          <p:cNvSpPr/>
          <p:nvPr/>
        </p:nvSpPr>
        <p:spPr>
          <a:xfrm>
            <a:off x="8459922" y="4288570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E2D045D-3FDF-480C-8762-FBA79D17E275}"/>
              </a:ext>
            </a:extLst>
          </p:cNvPr>
          <p:cNvSpPr/>
          <p:nvPr/>
        </p:nvSpPr>
        <p:spPr>
          <a:xfrm>
            <a:off x="8246006" y="4751785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BB75013-268A-4019-A17A-44008C7B5CF7}"/>
              </a:ext>
            </a:extLst>
          </p:cNvPr>
          <p:cNvSpPr/>
          <p:nvPr/>
        </p:nvSpPr>
        <p:spPr>
          <a:xfrm>
            <a:off x="8463166" y="5252508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C3C79AF-F032-4A92-816F-41AA9C92471D}"/>
              </a:ext>
            </a:extLst>
          </p:cNvPr>
          <p:cNvSpPr/>
          <p:nvPr/>
        </p:nvSpPr>
        <p:spPr>
          <a:xfrm>
            <a:off x="9129503" y="6328642"/>
            <a:ext cx="286871" cy="28687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5412688D-3FCD-4E85-894D-53657357793E}"/>
              </a:ext>
            </a:extLst>
          </p:cNvPr>
          <p:cNvSpPr/>
          <p:nvPr/>
        </p:nvSpPr>
        <p:spPr>
          <a:xfrm>
            <a:off x="11415951" y="6328642"/>
            <a:ext cx="291830" cy="251578"/>
          </a:xfrm>
          <a:prstGeom prst="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817780-9C8E-4251-ACDE-A78EF8BC77B2}"/>
              </a:ext>
            </a:extLst>
          </p:cNvPr>
          <p:cNvSpPr txBox="1"/>
          <p:nvPr/>
        </p:nvSpPr>
        <p:spPr>
          <a:xfrm>
            <a:off x="7316822" y="6301017"/>
            <a:ext cx="1896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City-centric campus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FDD6D9-847D-403A-9E69-31B0DA2EE7D5}"/>
              </a:ext>
            </a:extLst>
          </p:cNvPr>
          <p:cNvSpPr txBox="1"/>
          <p:nvPr/>
        </p:nvSpPr>
        <p:spPr>
          <a:xfrm>
            <a:off x="9664974" y="6271553"/>
            <a:ext cx="1896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Distributed campus</a:t>
            </a:r>
          </a:p>
        </p:txBody>
      </p:sp>
    </p:spTree>
    <p:extLst>
      <p:ext uri="{BB962C8B-B14F-4D97-AF65-F5344CB8AC3E}">
        <p14:creationId xmlns:p14="http://schemas.microsoft.com/office/powerpoint/2010/main" val="2869851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01314c-2c3b-4ac0-87e0-6f83545be6e5">
      <Terms xmlns="http://schemas.microsoft.com/office/infopath/2007/PartnerControls"/>
    </lcf76f155ced4ddcb4097134ff3c332f>
    <TaxCatchAll xmlns="2d221494-178b-4357-bea6-3a87c5967eb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A5C8447B9A0F49BFCD5B0790FFAB5A" ma:contentTypeVersion="18" ma:contentTypeDescription="Create a new document." ma:contentTypeScope="" ma:versionID="2a964f9b4e7954fa988ecb1970a07ab1">
  <xsd:schema xmlns:xsd="http://www.w3.org/2001/XMLSchema" xmlns:xs="http://www.w3.org/2001/XMLSchema" xmlns:p="http://schemas.microsoft.com/office/2006/metadata/properties" xmlns:ns2="d601314c-2c3b-4ac0-87e0-6f83545be6e5" xmlns:ns3="55f79c23-05dc-48c4-a470-cb6f68d05f29" xmlns:ns4="2d221494-178b-4357-bea6-3a87c5967eb4" targetNamespace="http://schemas.microsoft.com/office/2006/metadata/properties" ma:root="true" ma:fieldsID="e8bd4f9e14289f6554d142bcba0afe6f" ns2:_="" ns3:_="" ns4:_="">
    <xsd:import namespace="d601314c-2c3b-4ac0-87e0-6f83545be6e5"/>
    <xsd:import namespace="55f79c23-05dc-48c4-a470-cb6f68d05f29"/>
    <xsd:import namespace="2d221494-178b-4357-bea6-3a87c5967e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01314c-2c3b-4ac0-87e0-6f83545be6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be76f96-e7f0-4e7c-b4d8-bf0f4c547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9c23-05dc-48c4-a470-cb6f68d05f2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221494-178b-4357-bea6-3a87c5967eb4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1cfa9c08-cad1-48aa-8456-ae1b6fcc5f39}" ma:internalName="TaxCatchAll" ma:showField="CatchAllData" ma:web="55f79c23-05dc-48c4-a470-cb6f68d05f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B57F76-637F-4F70-9A59-7D09D1F862CE}">
  <ds:schemaRefs>
    <ds:schemaRef ds:uri="http://schemas.microsoft.com/office/2006/metadata/properties"/>
    <ds:schemaRef ds:uri="http://schemas.microsoft.com/office/infopath/2007/PartnerControls"/>
    <ds:schemaRef ds:uri="d601314c-2c3b-4ac0-87e0-6f83545be6e5"/>
    <ds:schemaRef ds:uri="2d221494-178b-4357-bea6-3a87c5967eb4"/>
  </ds:schemaRefs>
</ds:datastoreItem>
</file>

<file path=customXml/itemProps2.xml><?xml version="1.0" encoding="utf-8"?>
<ds:datastoreItem xmlns:ds="http://schemas.openxmlformats.org/officeDocument/2006/customXml" ds:itemID="{8627A746-F67F-4FBD-9E11-6CE15ED81E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3064B8-D48F-4F59-A740-B189B446F7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01314c-2c3b-4ac0-87e0-6f83545be6e5"/>
    <ds:schemaRef ds:uri="55f79c23-05dc-48c4-a470-cb6f68d05f29"/>
    <ds:schemaRef ds:uri="2d221494-178b-4357-bea6-3a87c5967e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51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Austen</dc:creator>
  <cp:lastModifiedBy>Tracey Jacques</cp:lastModifiedBy>
  <cp:revision>6</cp:revision>
  <dcterms:created xsi:type="dcterms:W3CDTF">2019-02-25T23:54:08Z</dcterms:created>
  <dcterms:modified xsi:type="dcterms:W3CDTF">2024-10-16T05:58:28Z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0x0101007DA5C8447B9A0F49BFCD5B0790FFAB5A</vt:lpwstr>
  </property>
  <property fmtid="{D5CDD505-2E9C-101B-9397-08002B2CF9AE}" pid="3" name="MediaServiceImageTags">
    <vt:lpwstr/>
  </property>
</Properties>
</file>