
<file path=[Content_Types].xml><?xml version="1.0" encoding="utf-8"?>
<Types xmlns="http://schemas.openxmlformats.org/package/2006/content-types">
  <Default Extension="(null)" ContentType="image/x-emf"/>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Lst>
  <p:notesMasterIdLst>
    <p:notesMasterId r:id="rId10"/>
  </p:notesMasterIdLst>
  <p:sldIdLst>
    <p:sldId id="258" r:id="rId5"/>
    <p:sldId id="261" r:id="rId6"/>
    <p:sldId id="263" r:id="rId7"/>
    <p:sldId id="264" r:id="rId8"/>
    <p:sldId id="262" r:id="rId9"/>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2313"/>
    <a:srgbClr val="D21E1E"/>
    <a:srgbClr val="6262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3FF5D3-2EFE-4F5A-8EFD-713667CD6BCB}" v="1038" dt="2019-02-22T05:03:18.952"/>
    <p1510:client id="{B1C3736C-C298-24C7-5057-E7170F68975B}" v="73" dt="2019-02-22T05:38:49.892"/>
    <p1510:client id="{DB600775-D254-1243-5805-4E3CDA96AA9F}" v="228" dt="2019-02-22T05:29:24.0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2" d="100"/>
          <a:sy n="52" d="100"/>
        </p:scale>
        <p:origin x="420" y="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https://universitytasmania-my.sharepoint.com/personal/john_austen_utas_edu_au/Documents/Southern%20Future%20Documents%20for%20Review/Notes%20from%20Seminars/Attendee%20Tally.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sanjap\Documents\Southern%20Future%20Survey%20Responses%2022%20Feb.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anjap\Documents\Southern%20Future%20Survey%20Responses%2022%20Feb.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sanjap\Documents\Southern%20Future%20Survey%20Responses%2022%20Feb.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sanjap\Documents\Southern%20Future%20Survey%20Responses%2022%20Feb.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sanjap\Documents\Southern%20Future%20Survey%20Responses%2022%20Feb.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sanjap\Documents\Southern%20Future%20Survey%20Responses%2022%20Feb.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sanjap\Documents\Southern%20Future%20Survey%20Responses%2022%20Feb.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sanjap\Documents\Southern%20Future%20Survey%20Responses%2022%20Feb.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sanjap\Documents\Southern%20Future%20Survey%20Responses%2022%20Feb.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a:t>Number of Exhibition Room Attendees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'Exhibition Room Attendees'!$C$1</c:f>
              <c:strCache>
                <c:ptCount val="1"/>
                <c:pt idx="0">
                  <c:v>No of Attendees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'Exhibition Room Attendees'!$B$2:$B$15</c:f>
              <c:strCache>
                <c:ptCount val="14"/>
                <c:pt idx="0">
                  <c:v>Council</c:v>
                </c:pt>
                <c:pt idx="1">
                  <c:v>USF</c:v>
                </c:pt>
                <c:pt idx="2">
                  <c:v>UC</c:v>
                </c:pt>
                <c:pt idx="3">
                  <c:v>CoHM SB</c:v>
                </c:pt>
                <c:pt idx="4">
                  <c:v>Self-Guided 18/2</c:v>
                </c:pt>
                <c:pt idx="5">
                  <c:v>CoSE</c:v>
                </c:pt>
                <c:pt idx="6">
                  <c:v>CALE</c:v>
                </c:pt>
                <c:pt idx="7">
                  <c:v>Self-Guided 19/2</c:v>
                </c:pt>
                <c:pt idx="8">
                  <c:v>Divisional</c:v>
                </c:pt>
                <c:pt idx="9">
                  <c:v>Self-Guided 20/2</c:v>
                </c:pt>
                <c:pt idx="10">
                  <c:v>CoBE</c:v>
                </c:pt>
                <c:pt idx="11">
                  <c:v>Self-Guided 21/2</c:v>
                </c:pt>
                <c:pt idx="12">
                  <c:v>CoHM City</c:v>
                </c:pt>
                <c:pt idx="13">
                  <c:v>Self-Guided 22/2</c:v>
                </c:pt>
              </c:strCache>
            </c:strRef>
          </c:cat>
          <c:val>
            <c:numRef>
              <c:f>'Exhibition Room Attendees'!$C$2:$C$15</c:f>
              <c:numCache>
                <c:formatCode>General</c:formatCode>
                <c:ptCount val="14"/>
                <c:pt idx="0">
                  <c:v>23</c:v>
                </c:pt>
                <c:pt idx="1">
                  <c:v>76</c:v>
                </c:pt>
                <c:pt idx="2">
                  <c:v>17</c:v>
                </c:pt>
                <c:pt idx="3">
                  <c:v>11</c:v>
                </c:pt>
                <c:pt idx="4">
                  <c:v>21</c:v>
                </c:pt>
                <c:pt idx="5">
                  <c:v>114</c:v>
                </c:pt>
                <c:pt idx="6">
                  <c:v>58</c:v>
                </c:pt>
                <c:pt idx="7">
                  <c:v>14</c:v>
                </c:pt>
                <c:pt idx="8">
                  <c:v>233</c:v>
                </c:pt>
                <c:pt idx="9">
                  <c:v>48</c:v>
                </c:pt>
                <c:pt idx="10">
                  <c:v>47</c:v>
                </c:pt>
                <c:pt idx="11">
                  <c:v>27</c:v>
                </c:pt>
                <c:pt idx="12">
                  <c:v>76</c:v>
                </c:pt>
                <c:pt idx="13">
                  <c:v>18</c:v>
                </c:pt>
              </c:numCache>
            </c:numRef>
          </c:val>
          <c:extLst>
            <c:ext xmlns:c16="http://schemas.microsoft.com/office/drawing/2014/chart" uri="{C3380CC4-5D6E-409C-BE32-E72D297353CC}">
              <c16:uniqueId val="{00000000-92BF-4D99-8824-0476D93325D1}"/>
            </c:ext>
          </c:extLst>
        </c:ser>
        <c:dLbls>
          <c:showLegendKey val="0"/>
          <c:showVal val="0"/>
          <c:showCatName val="0"/>
          <c:showSerName val="0"/>
          <c:showPercent val="0"/>
          <c:showBubbleSize val="0"/>
        </c:dLbls>
        <c:gapWidth val="219"/>
        <c:overlap val="-27"/>
        <c:axId val="641817232"/>
        <c:axId val="641817560"/>
      </c:barChart>
      <c:lineChart>
        <c:grouping val="standard"/>
        <c:varyColors val="0"/>
        <c:ser>
          <c:idx val="1"/>
          <c:order val="1"/>
          <c:tx>
            <c:strRef>
              <c:f>'Exhibition Room Attendees'!$D$1</c:f>
              <c:strCache>
                <c:ptCount val="1"/>
                <c:pt idx="0">
                  <c:v>Cumulative Sum</c:v>
                </c:pt>
              </c:strCache>
            </c:strRef>
          </c:tx>
          <c:spPr>
            <a:ln w="28575" cap="rnd">
              <a:solidFill>
                <a:schemeClr val="accent2"/>
              </a:solidFill>
              <a:round/>
            </a:ln>
            <a:effectLst/>
          </c:spPr>
          <c:marker>
            <c:symbol val="none"/>
          </c:marker>
          <c:cat>
            <c:strRef>
              <c:f>'Exhibition Room Attendees'!$B$2:$B$15</c:f>
              <c:strCache>
                <c:ptCount val="14"/>
                <c:pt idx="0">
                  <c:v>Council</c:v>
                </c:pt>
                <c:pt idx="1">
                  <c:v>USF</c:v>
                </c:pt>
                <c:pt idx="2">
                  <c:v>UC</c:v>
                </c:pt>
                <c:pt idx="3">
                  <c:v>CoHM SB</c:v>
                </c:pt>
                <c:pt idx="4">
                  <c:v>Self-Guided 18/2</c:v>
                </c:pt>
                <c:pt idx="5">
                  <c:v>CoSE</c:v>
                </c:pt>
                <c:pt idx="6">
                  <c:v>CALE</c:v>
                </c:pt>
                <c:pt idx="7">
                  <c:v>Self-Guided 19/2</c:v>
                </c:pt>
                <c:pt idx="8">
                  <c:v>Divisional</c:v>
                </c:pt>
                <c:pt idx="9">
                  <c:v>Self-Guided 20/2</c:v>
                </c:pt>
                <c:pt idx="10">
                  <c:v>CoBE</c:v>
                </c:pt>
                <c:pt idx="11">
                  <c:v>Self-Guided 21/2</c:v>
                </c:pt>
                <c:pt idx="12">
                  <c:v>CoHM City</c:v>
                </c:pt>
                <c:pt idx="13">
                  <c:v>Self-Guided 22/2</c:v>
                </c:pt>
              </c:strCache>
            </c:strRef>
          </c:cat>
          <c:val>
            <c:numRef>
              <c:f>'Exhibition Room Attendees'!$D$2:$D$15</c:f>
              <c:numCache>
                <c:formatCode>General</c:formatCode>
                <c:ptCount val="14"/>
                <c:pt idx="0">
                  <c:v>23</c:v>
                </c:pt>
                <c:pt idx="1">
                  <c:v>99</c:v>
                </c:pt>
                <c:pt idx="2">
                  <c:v>116</c:v>
                </c:pt>
                <c:pt idx="3">
                  <c:v>127</c:v>
                </c:pt>
                <c:pt idx="4">
                  <c:v>148</c:v>
                </c:pt>
                <c:pt idx="5">
                  <c:v>262</c:v>
                </c:pt>
                <c:pt idx="6">
                  <c:v>320</c:v>
                </c:pt>
                <c:pt idx="7">
                  <c:v>334</c:v>
                </c:pt>
                <c:pt idx="8">
                  <c:v>567</c:v>
                </c:pt>
                <c:pt idx="9">
                  <c:v>615</c:v>
                </c:pt>
                <c:pt idx="10">
                  <c:v>662</c:v>
                </c:pt>
                <c:pt idx="11">
                  <c:v>689</c:v>
                </c:pt>
                <c:pt idx="12">
                  <c:v>765</c:v>
                </c:pt>
                <c:pt idx="13">
                  <c:v>783</c:v>
                </c:pt>
              </c:numCache>
            </c:numRef>
          </c:val>
          <c:smooth val="0"/>
          <c:extLst>
            <c:ext xmlns:c16="http://schemas.microsoft.com/office/drawing/2014/chart" uri="{C3380CC4-5D6E-409C-BE32-E72D297353CC}">
              <c16:uniqueId val="{00000001-92BF-4D99-8824-0476D93325D1}"/>
            </c:ext>
          </c:extLst>
        </c:ser>
        <c:dLbls>
          <c:showLegendKey val="0"/>
          <c:showVal val="0"/>
          <c:showCatName val="0"/>
          <c:showSerName val="0"/>
          <c:showPercent val="0"/>
          <c:showBubbleSize val="0"/>
        </c:dLbls>
        <c:marker val="1"/>
        <c:smooth val="0"/>
        <c:axId val="641817232"/>
        <c:axId val="641817560"/>
      </c:lineChart>
      <c:catAx>
        <c:axId val="641817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1817560"/>
        <c:crosses val="autoZero"/>
        <c:auto val="1"/>
        <c:lblAlgn val="ctr"/>
        <c:lblOffset val="100"/>
        <c:noMultiLvlLbl val="0"/>
      </c:catAx>
      <c:valAx>
        <c:axId val="6418175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18172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cat>
            <c:strRef>
              <c:f>'Question 5'!$A$4:$A$12</c:f>
              <c:strCache>
                <c:ptCount val="9"/>
                <c:pt idx="0">
                  <c:v>Differentiated campus experience</c:v>
                </c:pt>
                <c:pt idx="1">
                  <c:v>Coherence of University community</c:v>
                </c:pt>
                <c:pt idx="2">
                  <c:v>Connection with broader community</c:v>
                </c:pt>
                <c:pt idx="3">
                  <c:v>Impact of development on staff, students and University operations</c:v>
                </c:pt>
                <c:pt idx="4">
                  <c:v>Ease of collaboration and access to shared resources</c:v>
                </c:pt>
                <c:pt idx="5">
                  <c:v>Access for students through location</c:v>
                </c:pt>
                <c:pt idx="6">
                  <c:v>Sustainability of transport options</c:v>
                </c:pt>
                <c:pt idx="7">
                  <c:v>Ongoing financial sustainability</c:v>
                </c:pt>
                <c:pt idx="8">
                  <c:v>All of the above</c:v>
                </c:pt>
              </c:strCache>
            </c:strRef>
          </c:cat>
          <c:val>
            <c:numRef>
              <c:f>'Question 5'!$B$4:$B$12</c:f>
              <c:numCache>
                <c:formatCode>0.00%</c:formatCode>
                <c:ptCount val="9"/>
                <c:pt idx="0">
                  <c:v>0.2051</c:v>
                </c:pt>
                <c:pt idx="1">
                  <c:v>0.53849999999999998</c:v>
                </c:pt>
                <c:pt idx="2">
                  <c:v>0.23080000000000001</c:v>
                </c:pt>
                <c:pt idx="3">
                  <c:v>0.3846</c:v>
                </c:pt>
                <c:pt idx="4">
                  <c:v>0.35899999999999999</c:v>
                </c:pt>
                <c:pt idx="5">
                  <c:v>0.23080000000000001</c:v>
                </c:pt>
                <c:pt idx="6">
                  <c:v>0.33329999999999999</c:v>
                </c:pt>
                <c:pt idx="7">
                  <c:v>0.33329999999999999</c:v>
                </c:pt>
                <c:pt idx="8">
                  <c:v>0.17949999999999999</c:v>
                </c:pt>
              </c:numCache>
            </c:numRef>
          </c:val>
          <c:extLst>
            <c:ext xmlns:c16="http://schemas.microsoft.com/office/drawing/2014/chart" uri="{C3380CC4-5D6E-409C-BE32-E72D297353CC}">
              <c16:uniqueId val="{00000000-98F0-43E0-9DD5-C62D4FC49462}"/>
            </c:ext>
          </c:extLst>
        </c:ser>
        <c:dLbls>
          <c:showLegendKey val="0"/>
          <c:showVal val="0"/>
          <c:showCatName val="0"/>
          <c:showSerName val="0"/>
          <c:showPercent val="0"/>
          <c:showBubbleSize val="0"/>
        </c:dLbls>
        <c:gapWidth val="182"/>
        <c:axId val="984798880"/>
        <c:axId val="984801832"/>
      </c:barChart>
      <c:catAx>
        <c:axId val="9847988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4801832"/>
        <c:crosses val="autoZero"/>
        <c:auto val="1"/>
        <c:lblAlgn val="ctr"/>
        <c:lblOffset val="100"/>
        <c:noMultiLvlLbl val="0"/>
      </c:catAx>
      <c:valAx>
        <c:axId val="984801832"/>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47988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a:t>Differentiated</a:t>
            </a:r>
            <a:r>
              <a:rPr lang="en-AU" baseline="0"/>
              <a:t> campus experience</a:t>
            </a:r>
            <a:endParaRPr lang="en-AU"/>
          </a:p>
        </c:rich>
      </c:tx>
      <c:layout>
        <c:manualLayout>
          <c:xMode val="edge"/>
          <c:yMode val="edge"/>
          <c:x val="0.16183718398739486"/>
          <c:y val="0.14526143790849674"/>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Charts!$J$4</c:f>
              <c:strCache>
                <c:ptCount val="1"/>
                <c:pt idx="0">
                  <c:v>Weak</c:v>
                </c:pt>
              </c:strCache>
            </c:strRef>
          </c:tx>
          <c:spPr>
            <a:solidFill>
              <a:schemeClr val="accent1"/>
            </a:solidFill>
            <a:ln>
              <a:noFill/>
            </a:ln>
            <a:effectLst/>
          </c:spPr>
          <c:invertIfNegative val="0"/>
          <c:cat>
            <c:strRef>
              <c:f>Charts!$I$5:$I$6</c:f>
              <c:strCache>
                <c:ptCount val="2"/>
                <c:pt idx="0">
                  <c:v>Distributed</c:v>
                </c:pt>
                <c:pt idx="1">
                  <c:v>City-Centric</c:v>
                </c:pt>
              </c:strCache>
            </c:strRef>
          </c:cat>
          <c:val>
            <c:numRef>
              <c:f>Charts!$J$5:$J$6</c:f>
              <c:numCache>
                <c:formatCode>0.00%</c:formatCode>
                <c:ptCount val="2"/>
                <c:pt idx="0">
                  <c:v>0.1026</c:v>
                </c:pt>
                <c:pt idx="1">
                  <c:v>0.46150000000000002</c:v>
                </c:pt>
              </c:numCache>
            </c:numRef>
          </c:val>
          <c:extLst>
            <c:ext xmlns:c16="http://schemas.microsoft.com/office/drawing/2014/chart" uri="{C3380CC4-5D6E-409C-BE32-E72D297353CC}">
              <c16:uniqueId val="{00000000-31E2-4115-88C9-DF86F20D59F1}"/>
            </c:ext>
          </c:extLst>
        </c:ser>
        <c:ser>
          <c:idx val="1"/>
          <c:order val="1"/>
          <c:tx>
            <c:strRef>
              <c:f>Charts!$K$4</c:f>
              <c:strCache>
                <c:ptCount val="1"/>
                <c:pt idx="0">
                  <c:v>Marginal</c:v>
                </c:pt>
              </c:strCache>
            </c:strRef>
          </c:tx>
          <c:spPr>
            <a:solidFill>
              <a:schemeClr val="accent2"/>
            </a:solidFill>
            <a:ln>
              <a:noFill/>
            </a:ln>
            <a:effectLst/>
          </c:spPr>
          <c:invertIfNegative val="0"/>
          <c:cat>
            <c:strRef>
              <c:f>Charts!$I$5:$I$6</c:f>
              <c:strCache>
                <c:ptCount val="2"/>
                <c:pt idx="0">
                  <c:v>Distributed</c:v>
                </c:pt>
                <c:pt idx="1">
                  <c:v>City-Centric</c:v>
                </c:pt>
              </c:strCache>
            </c:strRef>
          </c:cat>
          <c:val>
            <c:numRef>
              <c:f>Charts!$K$5:$K$6</c:f>
              <c:numCache>
                <c:formatCode>0.00%</c:formatCode>
                <c:ptCount val="2"/>
                <c:pt idx="0">
                  <c:v>0.15379999999999999</c:v>
                </c:pt>
                <c:pt idx="1">
                  <c:v>0.25640000000000002</c:v>
                </c:pt>
              </c:numCache>
            </c:numRef>
          </c:val>
          <c:extLst>
            <c:ext xmlns:c16="http://schemas.microsoft.com/office/drawing/2014/chart" uri="{C3380CC4-5D6E-409C-BE32-E72D297353CC}">
              <c16:uniqueId val="{00000001-31E2-4115-88C9-DF86F20D59F1}"/>
            </c:ext>
          </c:extLst>
        </c:ser>
        <c:ser>
          <c:idx val="2"/>
          <c:order val="2"/>
          <c:tx>
            <c:strRef>
              <c:f>Charts!$L$4</c:f>
              <c:strCache>
                <c:ptCount val="1"/>
                <c:pt idx="0">
                  <c:v>Modest</c:v>
                </c:pt>
              </c:strCache>
            </c:strRef>
          </c:tx>
          <c:spPr>
            <a:solidFill>
              <a:schemeClr val="accent3"/>
            </a:solidFill>
            <a:ln>
              <a:noFill/>
            </a:ln>
            <a:effectLst/>
          </c:spPr>
          <c:invertIfNegative val="0"/>
          <c:cat>
            <c:strRef>
              <c:f>Charts!$I$5:$I$6</c:f>
              <c:strCache>
                <c:ptCount val="2"/>
                <c:pt idx="0">
                  <c:v>Distributed</c:v>
                </c:pt>
                <c:pt idx="1">
                  <c:v>City-Centric</c:v>
                </c:pt>
              </c:strCache>
            </c:strRef>
          </c:cat>
          <c:val>
            <c:numRef>
              <c:f>Charts!$L$5:$L$6</c:f>
              <c:numCache>
                <c:formatCode>0.00%</c:formatCode>
                <c:ptCount val="2"/>
                <c:pt idx="0">
                  <c:v>0.35899999999999999</c:v>
                </c:pt>
                <c:pt idx="1">
                  <c:v>0.17949999999999999</c:v>
                </c:pt>
              </c:numCache>
            </c:numRef>
          </c:val>
          <c:extLst>
            <c:ext xmlns:c16="http://schemas.microsoft.com/office/drawing/2014/chart" uri="{C3380CC4-5D6E-409C-BE32-E72D297353CC}">
              <c16:uniqueId val="{00000002-31E2-4115-88C9-DF86F20D59F1}"/>
            </c:ext>
          </c:extLst>
        </c:ser>
        <c:ser>
          <c:idx val="3"/>
          <c:order val="3"/>
          <c:tx>
            <c:strRef>
              <c:f>Charts!$M$4</c:f>
              <c:strCache>
                <c:ptCount val="1"/>
                <c:pt idx="0">
                  <c:v>Strong</c:v>
                </c:pt>
              </c:strCache>
            </c:strRef>
          </c:tx>
          <c:spPr>
            <a:solidFill>
              <a:schemeClr val="accent4"/>
            </a:solidFill>
            <a:ln>
              <a:noFill/>
            </a:ln>
            <a:effectLst/>
          </c:spPr>
          <c:invertIfNegative val="0"/>
          <c:cat>
            <c:strRef>
              <c:f>Charts!$I$5:$I$6</c:f>
              <c:strCache>
                <c:ptCount val="2"/>
                <c:pt idx="0">
                  <c:v>Distributed</c:v>
                </c:pt>
                <c:pt idx="1">
                  <c:v>City-Centric</c:v>
                </c:pt>
              </c:strCache>
            </c:strRef>
          </c:cat>
          <c:val>
            <c:numRef>
              <c:f>Charts!$M$5:$M$6</c:f>
              <c:numCache>
                <c:formatCode>0.00%</c:formatCode>
                <c:ptCount val="2"/>
                <c:pt idx="0">
                  <c:v>0.3846</c:v>
                </c:pt>
                <c:pt idx="1">
                  <c:v>0.1026</c:v>
                </c:pt>
              </c:numCache>
            </c:numRef>
          </c:val>
          <c:extLst>
            <c:ext xmlns:c16="http://schemas.microsoft.com/office/drawing/2014/chart" uri="{C3380CC4-5D6E-409C-BE32-E72D297353CC}">
              <c16:uniqueId val="{00000003-31E2-4115-88C9-DF86F20D59F1}"/>
            </c:ext>
          </c:extLst>
        </c:ser>
        <c:dLbls>
          <c:showLegendKey val="0"/>
          <c:showVal val="0"/>
          <c:showCatName val="0"/>
          <c:showSerName val="0"/>
          <c:showPercent val="0"/>
          <c:showBubbleSize val="0"/>
        </c:dLbls>
        <c:gapWidth val="150"/>
        <c:overlap val="100"/>
        <c:axId val="327278104"/>
        <c:axId val="883465160"/>
      </c:barChart>
      <c:catAx>
        <c:axId val="3272781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3465160"/>
        <c:crosses val="autoZero"/>
        <c:auto val="1"/>
        <c:lblAlgn val="ctr"/>
        <c:lblOffset val="100"/>
        <c:noMultiLvlLbl val="0"/>
      </c:catAx>
      <c:valAx>
        <c:axId val="883465160"/>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272781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a:t>Coherence of University community</a:t>
            </a:r>
          </a:p>
        </c:rich>
      </c:tx>
      <c:layout>
        <c:manualLayout>
          <c:xMode val="edge"/>
          <c:yMode val="edge"/>
          <c:x val="0.15618843069873997"/>
          <c:y val="0.11413398692810457"/>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Charts!$J$22</c:f>
              <c:strCache>
                <c:ptCount val="1"/>
                <c:pt idx="0">
                  <c:v>Weak</c:v>
                </c:pt>
              </c:strCache>
            </c:strRef>
          </c:tx>
          <c:spPr>
            <a:solidFill>
              <a:schemeClr val="accent1"/>
            </a:solidFill>
            <a:ln>
              <a:noFill/>
            </a:ln>
            <a:effectLst/>
          </c:spPr>
          <c:invertIfNegative val="0"/>
          <c:cat>
            <c:strRef>
              <c:f>Charts!$I$23:$I$24</c:f>
              <c:strCache>
                <c:ptCount val="2"/>
                <c:pt idx="0">
                  <c:v>Distributed</c:v>
                </c:pt>
                <c:pt idx="1">
                  <c:v>City-Centric</c:v>
                </c:pt>
              </c:strCache>
            </c:strRef>
          </c:cat>
          <c:val>
            <c:numRef>
              <c:f>Charts!$J$23:$J$24</c:f>
              <c:numCache>
                <c:formatCode>0.00%</c:formatCode>
                <c:ptCount val="2"/>
                <c:pt idx="0">
                  <c:v>0.12820000000000001</c:v>
                </c:pt>
                <c:pt idx="1">
                  <c:v>0.35899999999999999</c:v>
                </c:pt>
              </c:numCache>
            </c:numRef>
          </c:val>
          <c:extLst>
            <c:ext xmlns:c16="http://schemas.microsoft.com/office/drawing/2014/chart" uri="{C3380CC4-5D6E-409C-BE32-E72D297353CC}">
              <c16:uniqueId val="{00000000-3990-4597-A286-0866C11EEC89}"/>
            </c:ext>
          </c:extLst>
        </c:ser>
        <c:ser>
          <c:idx val="1"/>
          <c:order val="1"/>
          <c:tx>
            <c:strRef>
              <c:f>Charts!$K$22</c:f>
              <c:strCache>
                <c:ptCount val="1"/>
                <c:pt idx="0">
                  <c:v>Marginal</c:v>
                </c:pt>
              </c:strCache>
            </c:strRef>
          </c:tx>
          <c:spPr>
            <a:solidFill>
              <a:schemeClr val="accent2"/>
            </a:solidFill>
            <a:ln>
              <a:noFill/>
            </a:ln>
            <a:effectLst/>
          </c:spPr>
          <c:invertIfNegative val="0"/>
          <c:cat>
            <c:strRef>
              <c:f>Charts!$I$23:$I$24</c:f>
              <c:strCache>
                <c:ptCount val="2"/>
                <c:pt idx="0">
                  <c:v>Distributed</c:v>
                </c:pt>
                <c:pt idx="1">
                  <c:v>City-Centric</c:v>
                </c:pt>
              </c:strCache>
            </c:strRef>
          </c:cat>
          <c:val>
            <c:numRef>
              <c:f>Charts!$K$23:$K$24</c:f>
              <c:numCache>
                <c:formatCode>0.00%</c:formatCode>
                <c:ptCount val="2"/>
                <c:pt idx="0">
                  <c:v>0.2051</c:v>
                </c:pt>
                <c:pt idx="1">
                  <c:v>0.33329999999999999</c:v>
                </c:pt>
              </c:numCache>
            </c:numRef>
          </c:val>
          <c:extLst>
            <c:ext xmlns:c16="http://schemas.microsoft.com/office/drawing/2014/chart" uri="{C3380CC4-5D6E-409C-BE32-E72D297353CC}">
              <c16:uniqueId val="{00000001-3990-4597-A286-0866C11EEC89}"/>
            </c:ext>
          </c:extLst>
        </c:ser>
        <c:ser>
          <c:idx val="2"/>
          <c:order val="2"/>
          <c:tx>
            <c:strRef>
              <c:f>Charts!$L$22</c:f>
              <c:strCache>
                <c:ptCount val="1"/>
                <c:pt idx="0">
                  <c:v>Modest</c:v>
                </c:pt>
              </c:strCache>
            </c:strRef>
          </c:tx>
          <c:spPr>
            <a:solidFill>
              <a:schemeClr val="accent3"/>
            </a:solidFill>
            <a:ln>
              <a:noFill/>
            </a:ln>
            <a:effectLst/>
          </c:spPr>
          <c:invertIfNegative val="0"/>
          <c:cat>
            <c:strRef>
              <c:f>Charts!$I$23:$I$24</c:f>
              <c:strCache>
                <c:ptCount val="2"/>
                <c:pt idx="0">
                  <c:v>Distributed</c:v>
                </c:pt>
                <c:pt idx="1">
                  <c:v>City-Centric</c:v>
                </c:pt>
              </c:strCache>
            </c:strRef>
          </c:cat>
          <c:val>
            <c:numRef>
              <c:f>Charts!$L$23:$L$24</c:f>
              <c:numCache>
                <c:formatCode>0.00%</c:formatCode>
                <c:ptCount val="2"/>
                <c:pt idx="0">
                  <c:v>0.28210000000000002</c:v>
                </c:pt>
                <c:pt idx="1">
                  <c:v>0.17949999999999999</c:v>
                </c:pt>
              </c:numCache>
            </c:numRef>
          </c:val>
          <c:extLst>
            <c:ext xmlns:c16="http://schemas.microsoft.com/office/drawing/2014/chart" uri="{C3380CC4-5D6E-409C-BE32-E72D297353CC}">
              <c16:uniqueId val="{00000002-3990-4597-A286-0866C11EEC89}"/>
            </c:ext>
          </c:extLst>
        </c:ser>
        <c:ser>
          <c:idx val="3"/>
          <c:order val="3"/>
          <c:tx>
            <c:strRef>
              <c:f>Charts!$M$22</c:f>
              <c:strCache>
                <c:ptCount val="1"/>
                <c:pt idx="0">
                  <c:v>Strong</c:v>
                </c:pt>
              </c:strCache>
            </c:strRef>
          </c:tx>
          <c:spPr>
            <a:solidFill>
              <a:schemeClr val="accent4"/>
            </a:solidFill>
            <a:ln>
              <a:noFill/>
            </a:ln>
            <a:effectLst/>
          </c:spPr>
          <c:invertIfNegative val="0"/>
          <c:cat>
            <c:strRef>
              <c:f>Charts!$I$23:$I$24</c:f>
              <c:strCache>
                <c:ptCount val="2"/>
                <c:pt idx="0">
                  <c:v>Distributed</c:v>
                </c:pt>
                <c:pt idx="1">
                  <c:v>City-Centric</c:v>
                </c:pt>
              </c:strCache>
            </c:strRef>
          </c:cat>
          <c:val>
            <c:numRef>
              <c:f>Charts!$M$23:$M$24</c:f>
              <c:numCache>
                <c:formatCode>0.00%</c:formatCode>
                <c:ptCount val="2"/>
                <c:pt idx="0">
                  <c:v>0.3846</c:v>
                </c:pt>
                <c:pt idx="1">
                  <c:v>0.12820000000000001</c:v>
                </c:pt>
              </c:numCache>
            </c:numRef>
          </c:val>
          <c:extLst>
            <c:ext xmlns:c16="http://schemas.microsoft.com/office/drawing/2014/chart" uri="{C3380CC4-5D6E-409C-BE32-E72D297353CC}">
              <c16:uniqueId val="{00000003-3990-4597-A286-0866C11EEC89}"/>
            </c:ext>
          </c:extLst>
        </c:ser>
        <c:dLbls>
          <c:showLegendKey val="0"/>
          <c:showVal val="0"/>
          <c:showCatName val="0"/>
          <c:showSerName val="0"/>
          <c:showPercent val="0"/>
          <c:showBubbleSize val="0"/>
        </c:dLbls>
        <c:gapWidth val="150"/>
        <c:overlap val="100"/>
        <c:axId val="899123168"/>
        <c:axId val="899124480"/>
      </c:barChart>
      <c:catAx>
        <c:axId val="8991231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99124480"/>
        <c:crosses val="autoZero"/>
        <c:auto val="1"/>
        <c:lblAlgn val="ctr"/>
        <c:lblOffset val="100"/>
        <c:noMultiLvlLbl val="0"/>
      </c:catAx>
      <c:valAx>
        <c:axId val="899124480"/>
        <c:scaling>
          <c:orientation val="minMax"/>
          <c:max val="1"/>
        </c:scaling>
        <c:delete val="1"/>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8991231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a:t>Connection with broader community</a:t>
            </a:r>
          </a:p>
        </c:rich>
      </c:tx>
      <c:layout>
        <c:manualLayout>
          <c:xMode val="edge"/>
          <c:yMode val="edge"/>
          <c:x val="0.15638712661908538"/>
          <c:y val="0.1028047385620915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Charts!$J$26</c:f>
              <c:strCache>
                <c:ptCount val="1"/>
                <c:pt idx="0">
                  <c:v>Weak</c:v>
                </c:pt>
              </c:strCache>
            </c:strRef>
          </c:tx>
          <c:spPr>
            <a:solidFill>
              <a:schemeClr val="accent1"/>
            </a:solidFill>
            <a:ln>
              <a:noFill/>
            </a:ln>
            <a:effectLst/>
          </c:spPr>
          <c:invertIfNegative val="0"/>
          <c:cat>
            <c:strRef>
              <c:f>Charts!$I$27:$I$28</c:f>
              <c:strCache>
                <c:ptCount val="2"/>
                <c:pt idx="0">
                  <c:v>Distributed</c:v>
                </c:pt>
                <c:pt idx="1">
                  <c:v>City-Centric</c:v>
                </c:pt>
              </c:strCache>
            </c:strRef>
          </c:cat>
          <c:val>
            <c:numRef>
              <c:f>Charts!$J$27:$J$28</c:f>
              <c:numCache>
                <c:formatCode>0.00%</c:formatCode>
                <c:ptCount val="2"/>
                <c:pt idx="0">
                  <c:v>0.15379999999999999</c:v>
                </c:pt>
                <c:pt idx="1">
                  <c:v>0.1026</c:v>
                </c:pt>
              </c:numCache>
            </c:numRef>
          </c:val>
          <c:extLst>
            <c:ext xmlns:c16="http://schemas.microsoft.com/office/drawing/2014/chart" uri="{C3380CC4-5D6E-409C-BE32-E72D297353CC}">
              <c16:uniqueId val="{00000000-DF12-4829-AB33-BE2904B445EA}"/>
            </c:ext>
          </c:extLst>
        </c:ser>
        <c:ser>
          <c:idx val="1"/>
          <c:order val="1"/>
          <c:tx>
            <c:strRef>
              <c:f>Charts!$K$26</c:f>
              <c:strCache>
                <c:ptCount val="1"/>
                <c:pt idx="0">
                  <c:v>Marginal</c:v>
                </c:pt>
              </c:strCache>
            </c:strRef>
          </c:tx>
          <c:spPr>
            <a:solidFill>
              <a:schemeClr val="accent2"/>
            </a:solidFill>
            <a:ln>
              <a:noFill/>
            </a:ln>
            <a:effectLst/>
          </c:spPr>
          <c:invertIfNegative val="0"/>
          <c:cat>
            <c:strRef>
              <c:f>Charts!$I$27:$I$28</c:f>
              <c:strCache>
                <c:ptCount val="2"/>
                <c:pt idx="0">
                  <c:v>Distributed</c:v>
                </c:pt>
                <c:pt idx="1">
                  <c:v>City-Centric</c:v>
                </c:pt>
              </c:strCache>
            </c:strRef>
          </c:cat>
          <c:val>
            <c:numRef>
              <c:f>Charts!$K$27:$K$28</c:f>
              <c:numCache>
                <c:formatCode>0.00%</c:formatCode>
                <c:ptCount val="2"/>
                <c:pt idx="0">
                  <c:v>0.30769999999999997</c:v>
                </c:pt>
                <c:pt idx="1">
                  <c:v>0.30769999999999997</c:v>
                </c:pt>
              </c:numCache>
            </c:numRef>
          </c:val>
          <c:extLst>
            <c:ext xmlns:c16="http://schemas.microsoft.com/office/drawing/2014/chart" uri="{C3380CC4-5D6E-409C-BE32-E72D297353CC}">
              <c16:uniqueId val="{00000001-DF12-4829-AB33-BE2904B445EA}"/>
            </c:ext>
          </c:extLst>
        </c:ser>
        <c:ser>
          <c:idx val="2"/>
          <c:order val="2"/>
          <c:tx>
            <c:strRef>
              <c:f>Charts!$L$26</c:f>
              <c:strCache>
                <c:ptCount val="1"/>
                <c:pt idx="0">
                  <c:v>Modest</c:v>
                </c:pt>
              </c:strCache>
            </c:strRef>
          </c:tx>
          <c:spPr>
            <a:solidFill>
              <a:schemeClr val="accent3"/>
            </a:solidFill>
            <a:ln>
              <a:noFill/>
            </a:ln>
            <a:effectLst/>
          </c:spPr>
          <c:invertIfNegative val="0"/>
          <c:cat>
            <c:strRef>
              <c:f>Charts!$I$27:$I$28</c:f>
              <c:strCache>
                <c:ptCount val="2"/>
                <c:pt idx="0">
                  <c:v>Distributed</c:v>
                </c:pt>
                <c:pt idx="1">
                  <c:v>City-Centric</c:v>
                </c:pt>
              </c:strCache>
            </c:strRef>
          </c:cat>
          <c:val>
            <c:numRef>
              <c:f>Charts!$L$27:$L$28</c:f>
              <c:numCache>
                <c:formatCode>0.00%</c:formatCode>
                <c:ptCount val="2"/>
                <c:pt idx="0">
                  <c:v>0.46150000000000002</c:v>
                </c:pt>
                <c:pt idx="1">
                  <c:v>0.23080000000000001</c:v>
                </c:pt>
              </c:numCache>
            </c:numRef>
          </c:val>
          <c:extLst>
            <c:ext xmlns:c16="http://schemas.microsoft.com/office/drawing/2014/chart" uri="{C3380CC4-5D6E-409C-BE32-E72D297353CC}">
              <c16:uniqueId val="{00000002-DF12-4829-AB33-BE2904B445EA}"/>
            </c:ext>
          </c:extLst>
        </c:ser>
        <c:ser>
          <c:idx val="3"/>
          <c:order val="3"/>
          <c:tx>
            <c:strRef>
              <c:f>Charts!$M$26</c:f>
              <c:strCache>
                <c:ptCount val="1"/>
                <c:pt idx="0">
                  <c:v>Strong</c:v>
                </c:pt>
              </c:strCache>
            </c:strRef>
          </c:tx>
          <c:spPr>
            <a:solidFill>
              <a:schemeClr val="accent4"/>
            </a:solidFill>
            <a:ln>
              <a:noFill/>
            </a:ln>
            <a:effectLst/>
          </c:spPr>
          <c:invertIfNegative val="0"/>
          <c:cat>
            <c:strRef>
              <c:f>Charts!$I$27:$I$28</c:f>
              <c:strCache>
                <c:ptCount val="2"/>
                <c:pt idx="0">
                  <c:v>Distributed</c:v>
                </c:pt>
                <c:pt idx="1">
                  <c:v>City-Centric</c:v>
                </c:pt>
              </c:strCache>
            </c:strRef>
          </c:cat>
          <c:val>
            <c:numRef>
              <c:f>Charts!$M$27:$M$28</c:f>
              <c:numCache>
                <c:formatCode>0.00%</c:formatCode>
                <c:ptCount val="2"/>
                <c:pt idx="0">
                  <c:v>7.690000000000001E-2</c:v>
                </c:pt>
                <c:pt idx="1">
                  <c:v>0.35899999999999999</c:v>
                </c:pt>
              </c:numCache>
            </c:numRef>
          </c:val>
          <c:extLst>
            <c:ext xmlns:c16="http://schemas.microsoft.com/office/drawing/2014/chart" uri="{C3380CC4-5D6E-409C-BE32-E72D297353CC}">
              <c16:uniqueId val="{00000003-DF12-4829-AB33-BE2904B445EA}"/>
            </c:ext>
          </c:extLst>
        </c:ser>
        <c:dLbls>
          <c:showLegendKey val="0"/>
          <c:showVal val="0"/>
          <c:showCatName val="0"/>
          <c:showSerName val="0"/>
          <c:showPercent val="0"/>
          <c:showBubbleSize val="0"/>
        </c:dLbls>
        <c:gapWidth val="150"/>
        <c:overlap val="100"/>
        <c:axId val="902995304"/>
        <c:axId val="902996616"/>
      </c:barChart>
      <c:catAx>
        <c:axId val="9029953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2996616"/>
        <c:crosses val="autoZero"/>
        <c:auto val="1"/>
        <c:lblAlgn val="ctr"/>
        <c:lblOffset val="100"/>
        <c:noMultiLvlLbl val="0"/>
      </c:catAx>
      <c:valAx>
        <c:axId val="902996616"/>
        <c:scaling>
          <c:orientation val="minMax"/>
          <c:max val="1"/>
        </c:scaling>
        <c:delete val="1"/>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9029953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a:t>Impact of development</a:t>
            </a:r>
          </a:p>
        </c:rich>
      </c:tx>
      <c:layout>
        <c:manualLayout>
          <c:xMode val="edge"/>
          <c:yMode val="edge"/>
          <c:x val="0.15210309735708388"/>
          <c:y val="0.21995381547181694"/>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5555989409705276"/>
          <c:y val="0.37385483363073374"/>
          <c:w val="0.78486384954958921"/>
          <c:h val="0.31905374199643122"/>
        </c:manualLayout>
      </c:layout>
      <c:barChart>
        <c:barDir val="bar"/>
        <c:grouping val="stacked"/>
        <c:varyColors val="0"/>
        <c:ser>
          <c:idx val="0"/>
          <c:order val="0"/>
          <c:tx>
            <c:strRef>
              <c:f>Charts!$J$29</c:f>
              <c:strCache>
                <c:ptCount val="1"/>
                <c:pt idx="0">
                  <c:v>Weak</c:v>
                </c:pt>
              </c:strCache>
            </c:strRef>
          </c:tx>
          <c:spPr>
            <a:solidFill>
              <a:schemeClr val="accent1"/>
            </a:solidFill>
            <a:ln>
              <a:noFill/>
            </a:ln>
            <a:effectLst/>
          </c:spPr>
          <c:invertIfNegative val="0"/>
          <c:cat>
            <c:strRef>
              <c:f>Charts!$I$30:$I$31</c:f>
              <c:strCache>
                <c:ptCount val="2"/>
                <c:pt idx="0">
                  <c:v>Distributed</c:v>
                </c:pt>
                <c:pt idx="1">
                  <c:v>City-Centric</c:v>
                </c:pt>
              </c:strCache>
            </c:strRef>
          </c:cat>
          <c:val>
            <c:numRef>
              <c:f>Charts!$J$30:$J$31</c:f>
              <c:numCache>
                <c:formatCode>0.00%</c:formatCode>
                <c:ptCount val="2"/>
                <c:pt idx="0">
                  <c:v>0.12820000000000001</c:v>
                </c:pt>
                <c:pt idx="1">
                  <c:v>0.17949999999999999</c:v>
                </c:pt>
              </c:numCache>
            </c:numRef>
          </c:val>
          <c:extLst>
            <c:ext xmlns:c16="http://schemas.microsoft.com/office/drawing/2014/chart" uri="{C3380CC4-5D6E-409C-BE32-E72D297353CC}">
              <c16:uniqueId val="{00000000-BF68-4A68-B259-7D72D227709A}"/>
            </c:ext>
          </c:extLst>
        </c:ser>
        <c:ser>
          <c:idx val="1"/>
          <c:order val="1"/>
          <c:tx>
            <c:strRef>
              <c:f>Charts!$K$29</c:f>
              <c:strCache>
                <c:ptCount val="1"/>
                <c:pt idx="0">
                  <c:v>Marginal</c:v>
                </c:pt>
              </c:strCache>
            </c:strRef>
          </c:tx>
          <c:spPr>
            <a:solidFill>
              <a:schemeClr val="accent2"/>
            </a:solidFill>
            <a:ln>
              <a:noFill/>
            </a:ln>
            <a:effectLst/>
          </c:spPr>
          <c:invertIfNegative val="0"/>
          <c:cat>
            <c:strRef>
              <c:f>Charts!$I$30:$I$31</c:f>
              <c:strCache>
                <c:ptCount val="2"/>
                <c:pt idx="0">
                  <c:v>Distributed</c:v>
                </c:pt>
                <c:pt idx="1">
                  <c:v>City-Centric</c:v>
                </c:pt>
              </c:strCache>
            </c:strRef>
          </c:cat>
          <c:val>
            <c:numRef>
              <c:f>Charts!$K$30:$K$31</c:f>
              <c:numCache>
                <c:formatCode>0.00%</c:formatCode>
                <c:ptCount val="2"/>
                <c:pt idx="0">
                  <c:v>0.2051</c:v>
                </c:pt>
                <c:pt idx="1">
                  <c:v>0.25640000000000002</c:v>
                </c:pt>
              </c:numCache>
            </c:numRef>
          </c:val>
          <c:extLst>
            <c:ext xmlns:c16="http://schemas.microsoft.com/office/drawing/2014/chart" uri="{C3380CC4-5D6E-409C-BE32-E72D297353CC}">
              <c16:uniqueId val="{00000001-BF68-4A68-B259-7D72D227709A}"/>
            </c:ext>
          </c:extLst>
        </c:ser>
        <c:ser>
          <c:idx val="2"/>
          <c:order val="2"/>
          <c:tx>
            <c:strRef>
              <c:f>Charts!$L$29</c:f>
              <c:strCache>
                <c:ptCount val="1"/>
                <c:pt idx="0">
                  <c:v>Modest</c:v>
                </c:pt>
              </c:strCache>
            </c:strRef>
          </c:tx>
          <c:spPr>
            <a:solidFill>
              <a:schemeClr val="accent3"/>
            </a:solidFill>
            <a:ln>
              <a:noFill/>
            </a:ln>
            <a:effectLst/>
          </c:spPr>
          <c:invertIfNegative val="0"/>
          <c:cat>
            <c:strRef>
              <c:f>Charts!$I$30:$I$31</c:f>
              <c:strCache>
                <c:ptCount val="2"/>
                <c:pt idx="0">
                  <c:v>Distributed</c:v>
                </c:pt>
                <c:pt idx="1">
                  <c:v>City-Centric</c:v>
                </c:pt>
              </c:strCache>
            </c:strRef>
          </c:cat>
          <c:val>
            <c:numRef>
              <c:f>Charts!$L$30:$L$31</c:f>
              <c:numCache>
                <c:formatCode>0.00%</c:formatCode>
                <c:ptCount val="2"/>
                <c:pt idx="0">
                  <c:v>0.35899999999999999</c:v>
                </c:pt>
                <c:pt idx="1">
                  <c:v>0.28210000000000002</c:v>
                </c:pt>
              </c:numCache>
            </c:numRef>
          </c:val>
          <c:extLst>
            <c:ext xmlns:c16="http://schemas.microsoft.com/office/drawing/2014/chart" uri="{C3380CC4-5D6E-409C-BE32-E72D297353CC}">
              <c16:uniqueId val="{00000002-BF68-4A68-B259-7D72D227709A}"/>
            </c:ext>
          </c:extLst>
        </c:ser>
        <c:ser>
          <c:idx val="3"/>
          <c:order val="3"/>
          <c:tx>
            <c:strRef>
              <c:f>Charts!$M$29</c:f>
              <c:strCache>
                <c:ptCount val="1"/>
                <c:pt idx="0">
                  <c:v>Strong</c:v>
                </c:pt>
              </c:strCache>
            </c:strRef>
          </c:tx>
          <c:spPr>
            <a:solidFill>
              <a:schemeClr val="accent4"/>
            </a:solidFill>
            <a:ln>
              <a:noFill/>
            </a:ln>
            <a:effectLst/>
          </c:spPr>
          <c:invertIfNegative val="0"/>
          <c:cat>
            <c:strRef>
              <c:f>Charts!$I$30:$I$31</c:f>
              <c:strCache>
                <c:ptCount val="2"/>
                <c:pt idx="0">
                  <c:v>Distributed</c:v>
                </c:pt>
                <c:pt idx="1">
                  <c:v>City-Centric</c:v>
                </c:pt>
              </c:strCache>
            </c:strRef>
          </c:cat>
          <c:val>
            <c:numRef>
              <c:f>Charts!$M$30:$M$31</c:f>
              <c:numCache>
                <c:formatCode>0.00%</c:formatCode>
                <c:ptCount val="2"/>
                <c:pt idx="0">
                  <c:v>0.30769999999999997</c:v>
                </c:pt>
                <c:pt idx="1">
                  <c:v>0.28210000000000002</c:v>
                </c:pt>
              </c:numCache>
            </c:numRef>
          </c:val>
          <c:extLst>
            <c:ext xmlns:c16="http://schemas.microsoft.com/office/drawing/2014/chart" uri="{C3380CC4-5D6E-409C-BE32-E72D297353CC}">
              <c16:uniqueId val="{00000003-BF68-4A68-B259-7D72D227709A}"/>
            </c:ext>
          </c:extLst>
        </c:ser>
        <c:dLbls>
          <c:showLegendKey val="0"/>
          <c:showVal val="0"/>
          <c:showCatName val="0"/>
          <c:showSerName val="0"/>
          <c:showPercent val="0"/>
          <c:showBubbleSize val="0"/>
        </c:dLbls>
        <c:gapWidth val="150"/>
        <c:overlap val="100"/>
        <c:axId val="322680408"/>
        <c:axId val="322678440"/>
      </c:barChart>
      <c:catAx>
        <c:axId val="3226804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2678440"/>
        <c:crosses val="autoZero"/>
        <c:auto val="1"/>
        <c:lblAlgn val="ctr"/>
        <c:lblOffset val="100"/>
        <c:noMultiLvlLbl val="0"/>
      </c:catAx>
      <c:valAx>
        <c:axId val="322678440"/>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2680408"/>
        <c:crosses val="autoZero"/>
        <c:crossBetween val="between"/>
        <c:majorUnit val="0.2"/>
      </c:valAx>
      <c:spPr>
        <a:noFill/>
        <a:ln>
          <a:noFill/>
        </a:ln>
        <a:effectLst/>
      </c:spPr>
    </c:plotArea>
    <c:legend>
      <c:legendPos val="b"/>
      <c:layout>
        <c:manualLayout>
          <c:xMode val="edge"/>
          <c:yMode val="edge"/>
          <c:x val="0.26761530638462094"/>
          <c:y val="0.78754382281935553"/>
          <c:w val="0.46476938723075817"/>
          <c:h val="0.1124771701480004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a:t>Ease of collaboration</a:t>
            </a:r>
          </a:p>
        </c:rich>
      </c:tx>
      <c:layout>
        <c:manualLayout>
          <c:xMode val="edge"/>
          <c:yMode val="edge"/>
          <c:x val="0.15783196757423562"/>
          <c:y val="8.300653594771241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Charts!$J$36</c:f>
              <c:strCache>
                <c:ptCount val="1"/>
                <c:pt idx="0">
                  <c:v>Weak</c:v>
                </c:pt>
              </c:strCache>
            </c:strRef>
          </c:tx>
          <c:spPr>
            <a:solidFill>
              <a:schemeClr val="accent1"/>
            </a:solidFill>
            <a:ln>
              <a:noFill/>
            </a:ln>
            <a:effectLst/>
          </c:spPr>
          <c:invertIfNegative val="0"/>
          <c:cat>
            <c:strRef>
              <c:f>Charts!$I$37:$I$38</c:f>
              <c:strCache>
                <c:ptCount val="2"/>
                <c:pt idx="0">
                  <c:v>Distributed</c:v>
                </c:pt>
                <c:pt idx="1">
                  <c:v>City-Centric</c:v>
                </c:pt>
              </c:strCache>
            </c:strRef>
          </c:cat>
          <c:val>
            <c:numRef>
              <c:f>Charts!$J$37:$J$38</c:f>
              <c:numCache>
                <c:formatCode>0.00%</c:formatCode>
                <c:ptCount val="2"/>
                <c:pt idx="0">
                  <c:v>7.690000000000001E-2</c:v>
                </c:pt>
                <c:pt idx="1">
                  <c:v>0.33329999999999999</c:v>
                </c:pt>
              </c:numCache>
            </c:numRef>
          </c:val>
          <c:extLst>
            <c:ext xmlns:c16="http://schemas.microsoft.com/office/drawing/2014/chart" uri="{C3380CC4-5D6E-409C-BE32-E72D297353CC}">
              <c16:uniqueId val="{00000000-E6EE-46D8-9991-C2ED1A0CDF09}"/>
            </c:ext>
          </c:extLst>
        </c:ser>
        <c:ser>
          <c:idx val="1"/>
          <c:order val="1"/>
          <c:tx>
            <c:strRef>
              <c:f>Charts!$K$36</c:f>
              <c:strCache>
                <c:ptCount val="1"/>
                <c:pt idx="0">
                  <c:v>Marginal</c:v>
                </c:pt>
              </c:strCache>
            </c:strRef>
          </c:tx>
          <c:spPr>
            <a:solidFill>
              <a:schemeClr val="accent2"/>
            </a:solidFill>
            <a:ln>
              <a:noFill/>
            </a:ln>
            <a:effectLst/>
          </c:spPr>
          <c:invertIfNegative val="0"/>
          <c:cat>
            <c:strRef>
              <c:f>Charts!$I$37:$I$38</c:f>
              <c:strCache>
                <c:ptCount val="2"/>
                <c:pt idx="0">
                  <c:v>Distributed</c:v>
                </c:pt>
                <c:pt idx="1">
                  <c:v>City-Centric</c:v>
                </c:pt>
              </c:strCache>
            </c:strRef>
          </c:cat>
          <c:val>
            <c:numRef>
              <c:f>Charts!$K$37:$K$38</c:f>
              <c:numCache>
                <c:formatCode>0.00%</c:formatCode>
                <c:ptCount val="2"/>
                <c:pt idx="0">
                  <c:v>0.25640000000000002</c:v>
                </c:pt>
                <c:pt idx="1">
                  <c:v>0.17949999999999999</c:v>
                </c:pt>
              </c:numCache>
            </c:numRef>
          </c:val>
          <c:extLst>
            <c:ext xmlns:c16="http://schemas.microsoft.com/office/drawing/2014/chart" uri="{C3380CC4-5D6E-409C-BE32-E72D297353CC}">
              <c16:uniqueId val="{00000001-E6EE-46D8-9991-C2ED1A0CDF09}"/>
            </c:ext>
          </c:extLst>
        </c:ser>
        <c:ser>
          <c:idx val="2"/>
          <c:order val="2"/>
          <c:tx>
            <c:strRef>
              <c:f>Charts!$L$36</c:f>
              <c:strCache>
                <c:ptCount val="1"/>
                <c:pt idx="0">
                  <c:v>Modest</c:v>
                </c:pt>
              </c:strCache>
            </c:strRef>
          </c:tx>
          <c:spPr>
            <a:solidFill>
              <a:schemeClr val="accent3"/>
            </a:solidFill>
            <a:ln>
              <a:noFill/>
            </a:ln>
            <a:effectLst/>
          </c:spPr>
          <c:invertIfNegative val="0"/>
          <c:cat>
            <c:strRef>
              <c:f>Charts!$I$37:$I$38</c:f>
              <c:strCache>
                <c:ptCount val="2"/>
                <c:pt idx="0">
                  <c:v>Distributed</c:v>
                </c:pt>
                <c:pt idx="1">
                  <c:v>City-Centric</c:v>
                </c:pt>
              </c:strCache>
            </c:strRef>
          </c:cat>
          <c:val>
            <c:numRef>
              <c:f>Charts!$L$37:$L$38</c:f>
              <c:numCache>
                <c:formatCode>0.00%</c:formatCode>
                <c:ptCount val="2"/>
                <c:pt idx="0">
                  <c:v>0.35899999999999999</c:v>
                </c:pt>
                <c:pt idx="1">
                  <c:v>0.33329999999999999</c:v>
                </c:pt>
              </c:numCache>
            </c:numRef>
          </c:val>
          <c:extLst>
            <c:ext xmlns:c16="http://schemas.microsoft.com/office/drawing/2014/chart" uri="{C3380CC4-5D6E-409C-BE32-E72D297353CC}">
              <c16:uniqueId val="{00000002-E6EE-46D8-9991-C2ED1A0CDF09}"/>
            </c:ext>
          </c:extLst>
        </c:ser>
        <c:ser>
          <c:idx val="3"/>
          <c:order val="3"/>
          <c:tx>
            <c:strRef>
              <c:f>Charts!$M$36</c:f>
              <c:strCache>
                <c:ptCount val="1"/>
                <c:pt idx="0">
                  <c:v>Strong</c:v>
                </c:pt>
              </c:strCache>
            </c:strRef>
          </c:tx>
          <c:spPr>
            <a:solidFill>
              <a:schemeClr val="accent4"/>
            </a:solidFill>
            <a:ln>
              <a:noFill/>
            </a:ln>
            <a:effectLst/>
          </c:spPr>
          <c:invertIfNegative val="0"/>
          <c:cat>
            <c:strRef>
              <c:f>Charts!$I$37:$I$38</c:f>
              <c:strCache>
                <c:ptCount val="2"/>
                <c:pt idx="0">
                  <c:v>Distributed</c:v>
                </c:pt>
                <c:pt idx="1">
                  <c:v>City-Centric</c:v>
                </c:pt>
              </c:strCache>
            </c:strRef>
          </c:cat>
          <c:val>
            <c:numRef>
              <c:f>Charts!$M$37:$M$38</c:f>
              <c:numCache>
                <c:formatCode>0.00%</c:formatCode>
                <c:ptCount val="2"/>
                <c:pt idx="0">
                  <c:v>0.30769999999999997</c:v>
                </c:pt>
                <c:pt idx="1">
                  <c:v>0.15379999999999999</c:v>
                </c:pt>
              </c:numCache>
            </c:numRef>
          </c:val>
          <c:extLst>
            <c:ext xmlns:c16="http://schemas.microsoft.com/office/drawing/2014/chart" uri="{C3380CC4-5D6E-409C-BE32-E72D297353CC}">
              <c16:uniqueId val="{00000003-E6EE-46D8-9991-C2ED1A0CDF09}"/>
            </c:ext>
          </c:extLst>
        </c:ser>
        <c:dLbls>
          <c:showLegendKey val="0"/>
          <c:showVal val="0"/>
          <c:showCatName val="0"/>
          <c:showSerName val="0"/>
          <c:showPercent val="0"/>
          <c:showBubbleSize val="0"/>
        </c:dLbls>
        <c:gapWidth val="150"/>
        <c:overlap val="100"/>
        <c:axId val="973205824"/>
        <c:axId val="973206152"/>
      </c:barChart>
      <c:catAx>
        <c:axId val="9732058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3206152"/>
        <c:crosses val="autoZero"/>
        <c:auto val="1"/>
        <c:lblAlgn val="ctr"/>
        <c:lblOffset val="100"/>
        <c:noMultiLvlLbl val="0"/>
      </c:catAx>
      <c:valAx>
        <c:axId val="973206152"/>
        <c:scaling>
          <c:orientation val="minMax"/>
          <c:max val="1"/>
        </c:scaling>
        <c:delete val="1"/>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9732058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a:t>Access for students</a:t>
            </a:r>
          </a:p>
        </c:rich>
      </c:tx>
      <c:layout>
        <c:manualLayout>
          <c:xMode val="edge"/>
          <c:yMode val="edge"/>
          <c:x val="0.17337981319940082"/>
          <c:y val="0.11413398692810457"/>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Charts!$J$40</c:f>
              <c:strCache>
                <c:ptCount val="1"/>
                <c:pt idx="0">
                  <c:v>Weak</c:v>
                </c:pt>
              </c:strCache>
            </c:strRef>
          </c:tx>
          <c:spPr>
            <a:solidFill>
              <a:schemeClr val="accent1"/>
            </a:solidFill>
            <a:ln>
              <a:noFill/>
            </a:ln>
            <a:effectLst/>
          </c:spPr>
          <c:invertIfNegative val="0"/>
          <c:cat>
            <c:strRef>
              <c:f>Charts!$I$41:$I$42</c:f>
              <c:strCache>
                <c:ptCount val="2"/>
                <c:pt idx="0">
                  <c:v>Distributed</c:v>
                </c:pt>
                <c:pt idx="1">
                  <c:v>City-Centric</c:v>
                </c:pt>
              </c:strCache>
            </c:strRef>
          </c:cat>
          <c:val>
            <c:numRef>
              <c:f>Charts!$J$41:$J$42</c:f>
              <c:numCache>
                <c:formatCode>0.00%</c:formatCode>
                <c:ptCount val="2"/>
                <c:pt idx="0">
                  <c:v>0.12820000000000001</c:v>
                </c:pt>
                <c:pt idx="1">
                  <c:v>0.15379999999999999</c:v>
                </c:pt>
              </c:numCache>
            </c:numRef>
          </c:val>
          <c:extLst>
            <c:ext xmlns:c16="http://schemas.microsoft.com/office/drawing/2014/chart" uri="{C3380CC4-5D6E-409C-BE32-E72D297353CC}">
              <c16:uniqueId val="{00000000-F516-4D0B-99A1-A6FF0701C7BD}"/>
            </c:ext>
          </c:extLst>
        </c:ser>
        <c:ser>
          <c:idx val="1"/>
          <c:order val="1"/>
          <c:tx>
            <c:strRef>
              <c:f>Charts!$K$40</c:f>
              <c:strCache>
                <c:ptCount val="1"/>
                <c:pt idx="0">
                  <c:v>Marginal</c:v>
                </c:pt>
              </c:strCache>
            </c:strRef>
          </c:tx>
          <c:spPr>
            <a:solidFill>
              <a:schemeClr val="accent2"/>
            </a:solidFill>
            <a:ln>
              <a:noFill/>
            </a:ln>
            <a:effectLst/>
          </c:spPr>
          <c:invertIfNegative val="0"/>
          <c:cat>
            <c:strRef>
              <c:f>Charts!$I$41:$I$42</c:f>
              <c:strCache>
                <c:ptCount val="2"/>
                <c:pt idx="0">
                  <c:v>Distributed</c:v>
                </c:pt>
                <c:pt idx="1">
                  <c:v>City-Centric</c:v>
                </c:pt>
              </c:strCache>
            </c:strRef>
          </c:cat>
          <c:val>
            <c:numRef>
              <c:f>Charts!$K$41:$K$42</c:f>
              <c:numCache>
                <c:formatCode>0.00%</c:formatCode>
                <c:ptCount val="2"/>
                <c:pt idx="0">
                  <c:v>0.17949999999999999</c:v>
                </c:pt>
                <c:pt idx="1">
                  <c:v>0.30769999999999997</c:v>
                </c:pt>
              </c:numCache>
            </c:numRef>
          </c:val>
          <c:extLst>
            <c:ext xmlns:c16="http://schemas.microsoft.com/office/drawing/2014/chart" uri="{C3380CC4-5D6E-409C-BE32-E72D297353CC}">
              <c16:uniqueId val="{00000001-F516-4D0B-99A1-A6FF0701C7BD}"/>
            </c:ext>
          </c:extLst>
        </c:ser>
        <c:ser>
          <c:idx val="2"/>
          <c:order val="2"/>
          <c:tx>
            <c:strRef>
              <c:f>Charts!$L$40</c:f>
              <c:strCache>
                <c:ptCount val="1"/>
                <c:pt idx="0">
                  <c:v>Modest</c:v>
                </c:pt>
              </c:strCache>
            </c:strRef>
          </c:tx>
          <c:spPr>
            <a:solidFill>
              <a:schemeClr val="accent3"/>
            </a:solidFill>
            <a:ln>
              <a:noFill/>
            </a:ln>
            <a:effectLst/>
          </c:spPr>
          <c:invertIfNegative val="0"/>
          <c:cat>
            <c:strRef>
              <c:f>Charts!$I$41:$I$42</c:f>
              <c:strCache>
                <c:ptCount val="2"/>
                <c:pt idx="0">
                  <c:v>Distributed</c:v>
                </c:pt>
                <c:pt idx="1">
                  <c:v>City-Centric</c:v>
                </c:pt>
              </c:strCache>
            </c:strRef>
          </c:cat>
          <c:val>
            <c:numRef>
              <c:f>Charts!$L$41:$L$42</c:f>
              <c:numCache>
                <c:formatCode>0.00%</c:formatCode>
                <c:ptCount val="2"/>
                <c:pt idx="0">
                  <c:v>0.43590000000000001</c:v>
                </c:pt>
                <c:pt idx="1">
                  <c:v>0.33329999999999999</c:v>
                </c:pt>
              </c:numCache>
            </c:numRef>
          </c:val>
          <c:extLst>
            <c:ext xmlns:c16="http://schemas.microsoft.com/office/drawing/2014/chart" uri="{C3380CC4-5D6E-409C-BE32-E72D297353CC}">
              <c16:uniqueId val="{00000002-F516-4D0B-99A1-A6FF0701C7BD}"/>
            </c:ext>
          </c:extLst>
        </c:ser>
        <c:ser>
          <c:idx val="3"/>
          <c:order val="3"/>
          <c:tx>
            <c:strRef>
              <c:f>Charts!$M$40</c:f>
              <c:strCache>
                <c:ptCount val="1"/>
                <c:pt idx="0">
                  <c:v>Strong</c:v>
                </c:pt>
              </c:strCache>
            </c:strRef>
          </c:tx>
          <c:spPr>
            <a:solidFill>
              <a:schemeClr val="accent4"/>
            </a:solidFill>
            <a:ln>
              <a:noFill/>
            </a:ln>
            <a:effectLst/>
          </c:spPr>
          <c:invertIfNegative val="0"/>
          <c:cat>
            <c:strRef>
              <c:f>Charts!$I$41:$I$42</c:f>
              <c:strCache>
                <c:ptCount val="2"/>
                <c:pt idx="0">
                  <c:v>Distributed</c:v>
                </c:pt>
                <c:pt idx="1">
                  <c:v>City-Centric</c:v>
                </c:pt>
              </c:strCache>
            </c:strRef>
          </c:cat>
          <c:val>
            <c:numRef>
              <c:f>Charts!$M$41:$M$42</c:f>
              <c:numCache>
                <c:formatCode>0.00%</c:formatCode>
                <c:ptCount val="2"/>
                <c:pt idx="0">
                  <c:v>0.25640000000000002</c:v>
                </c:pt>
                <c:pt idx="1">
                  <c:v>0.2051</c:v>
                </c:pt>
              </c:numCache>
            </c:numRef>
          </c:val>
          <c:extLst>
            <c:ext xmlns:c16="http://schemas.microsoft.com/office/drawing/2014/chart" uri="{C3380CC4-5D6E-409C-BE32-E72D297353CC}">
              <c16:uniqueId val="{00000003-F516-4D0B-99A1-A6FF0701C7BD}"/>
            </c:ext>
          </c:extLst>
        </c:ser>
        <c:dLbls>
          <c:showLegendKey val="0"/>
          <c:showVal val="0"/>
          <c:showCatName val="0"/>
          <c:showSerName val="0"/>
          <c:showPercent val="0"/>
          <c:showBubbleSize val="0"/>
        </c:dLbls>
        <c:gapWidth val="150"/>
        <c:overlap val="100"/>
        <c:axId val="797418944"/>
        <c:axId val="797421568"/>
      </c:barChart>
      <c:catAx>
        <c:axId val="7974189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7421568"/>
        <c:crosses val="autoZero"/>
        <c:auto val="1"/>
        <c:lblAlgn val="ctr"/>
        <c:lblOffset val="100"/>
        <c:noMultiLvlLbl val="0"/>
      </c:catAx>
      <c:valAx>
        <c:axId val="797421568"/>
        <c:scaling>
          <c:orientation val="minMax"/>
          <c:max val="1"/>
        </c:scaling>
        <c:delete val="1"/>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797418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a:t>Sustainability of transport options</a:t>
            </a:r>
          </a:p>
        </c:rich>
      </c:tx>
      <c:layout>
        <c:manualLayout>
          <c:xMode val="edge"/>
          <c:yMode val="edge"/>
          <c:x val="0.16048969072164948"/>
          <c:y val="0.13488562091503267"/>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Charts!$J$44</c:f>
              <c:strCache>
                <c:ptCount val="1"/>
                <c:pt idx="0">
                  <c:v>Weak</c:v>
                </c:pt>
              </c:strCache>
            </c:strRef>
          </c:tx>
          <c:spPr>
            <a:solidFill>
              <a:schemeClr val="accent1"/>
            </a:solidFill>
            <a:ln>
              <a:noFill/>
            </a:ln>
            <a:effectLst/>
          </c:spPr>
          <c:invertIfNegative val="0"/>
          <c:cat>
            <c:strRef>
              <c:f>Charts!$I$45:$I$46</c:f>
              <c:strCache>
                <c:ptCount val="2"/>
                <c:pt idx="0">
                  <c:v>Distributed</c:v>
                </c:pt>
                <c:pt idx="1">
                  <c:v>City-Centric</c:v>
                </c:pt>
              </c:strCache>
            </c:strRef>
          </c:cat>
          <c:val>
            <c:numRef>
              <c:f>Charts!$J$45:$J$46</c:f>
              <c:numCache>
                <c:formatCode>0.00%</c:formatCode>
                <c:ptCount val="2"/>
                <c:pt idx="0">
                  <c:v>0.17949999999999999</c:v>
                </c:pt>
                <c:pt idx="1">
                  <c:v>0.17949999999999999</c:v>
                </c:pt>
              </c:numCache>
            </c:numRef>
          </c:val>
          <c:extLst>
            <c:ext xmlns:c16="http://schemas.microsoft.com/office/drawing/2014/chart" uri="{C3380CC4-5D6E-409C-BE32-E72D297353CC}">
              <c16:uniqueId val="{00000000-804A-47C9-951F-78961D0F72F0}"/>
            </c:ext>
          </c:extLst>
        </c:ser>
        <c:ser>
          <c:idx val="1"/>
          <c:order val="1"/>
          <c:tx>
            <c:strRef>
              <c:f>Charts!$K$44</c:f>
              <c:strCache>
                <c:ptCount val="1"/>
                <c:pt idx="0">
                  <c:v>Marginal</c:v>
                </c:pt>
              </c:strCache>
            </c:strRef>
          </c:tx>
          <c:spPr>
            <a:solidFill>
              <a:schemeClr val="accent2"/>
            </a:solidFill>
            <a:ln>
              <a:noFill/>
            </a:ln>
            <a:effectLst/>
          </c:spPr>
          <c:invertIfNegative val="0"/>
          <c:cat>
            <c:strRef>
              <c:f>Charts!$I$45:$I$46</c:f>
              <c:strCache>
                <c:ptCount val="2"/>
                <c:pt idx="0">
                  <c:v>Distributed</c:v>
                </c:pt>
                <c:pt idx="1">
                  <c:v>City-Centric</c:v>
                </c:pt>
              </c:strCache>
            </c:strRef>
          </c:cat>
          <c:val>
            <c:numRef>
              <c:f>Charts!$K$45:$K$46</c:f>
              <c:numCache>
                <c:formatCode>0.00%</c:formatCode>
                <c:ptCount val="2"/>
                <c:pt idx="0">
                  <c:v>0.25640000000000002</c:v>
                </c:pt>
                <c:pt idx="1">
                  <c:v>0.28210000000000002</c:v>
                </c:pt>
              </c:numCache>
            </c:numRef>
          </c:val>
          <c:extLst>
            <c:ext xmlns:c16="http://schemas.microsoft.com/office/drawing/2014/chart" uri="{C3380CC4-5D6E-409C-BE32-E72D297353CC}">
              <c16:uniqueId val="{00000001-804A-47C9-951F-78961D0F72F0}"/>
            </c:ext>
          </c:extLst>
        </c:ser>
        <c:ser>
          <c:idx val="2"/>
          <c:order val="2"/>
          <c:tx>
            <c:strRef>
              <c:f>Charts!$L$44</c:f>
              <c:strCache>
                <c:ptCount val="1"/>
                <c:pt idx="0">
                  <c:v>Modest</c:v>
                </c:pt>
              </c:strCache>
            </c:strRef>
          </c:tx>
          <c:spPr>
            <a:solidFill>
              <a:schemeClr val="accent3"/>
            </a:solidFill>
            <a:ln>
              <a:noFill/>
            </a:ln>
            <a:effectLst/>
          </c:spPr>
          <c:invertIfNegative val="0"/>
          <c:cat>
            <c:strRef>
              <c:f>Charts!$I$45:$I$46</c:f>
              <c:strCache>
                <c:ptCount val="2"/>
                <c:pt idx="0">
                  <c:v>Distributed</c:v>
                </c:pt>
                <c:pt idx="1">
                  <c:v>City-Centric</c:v>
                </c:pt>
              </c:strCache>
            </c:strRef>
          </c:cat>
          <c:val>
            <c:numRef>
              <c:f>Charts!$L$45:$L$46</c:f>
              <c:numCache>
                <c:formatCode>0.00%</c:formatCode>
                <c:ptCount val="2"/>
                <c:pt idx="0">
                  <c:v>0.33329999999999999</c:v>
                </c:pt>
                <c:pt idx="1">
                  <c:v>0.33329999999999999</c:v>
                </c:pt>
              </c:numCache>
            </c:numRef>
          </c:val>
          <c:extLst>
            <c:ext xmlns:c16="http://schemas.microsoft.com/office/drawing/2014/chart" uri="{C3380CC4-5D6E-409C-BE32-E72D297353CC}">
              <c16:uniqueId val="{00000002-804A-47C9-951F-78961D0F72F0}"/>
            </c:ext>
          </c:extLst>
        </c:ser>
        <c:ser>
          <c:idx val="3"/>
          <c:order val="3"/>
          <c:tx>
            <c:strRef>
              <c:f>Charts!$M$44</c:f>
              <c:strCache>
                <c:ptCount val="1"/>
                <c:pt idx="0">
                  <c:v>Strong</c:v>
                </c:pt>
              </c:strCache>
            </c:strRef>
          </c:tx>
          <c:spPr>
            <a:solidFill>
              <a:schemeClr val="accent4"/>
            </a:solidFill>
            <a:ln>
              <a:noFill/>
            </a:ln>
            <a:effectLst/>
          </c:spPr>
          <c:invertIfNegative val="0"/>
          <c:cat>
            <c:strRef>
              <c:f>Charts!$I$45:$I$46</c:f>
              <c:strCache>
                <c:ptCount val="2"/>
                <c:pt idx="0">
                  <c:v>Distributed</c:v>
                </c:pt>
                <c:pt idx="1">
                  <c:v>City-Centric</c:v>
                </c:pt>
              </c:strCache>
            </c:strRef>
          </c:cat>
          <c:val>
            <c:numRef>
              <c:f>Charts!$M$45:$M$46</c:f>
              <c:numCache>
                <c:formatCode>0.00%</c:formatCode>
                <c:ptCount val="2"/>
                <c:pt idx="0">
                  <c:v>0.23080000000000001</c:v>
                </c:pt>
                <c:pt idx="1">
                  <c:v>0.2051</c:v>
                </c:pt>
              </c:numCache>
            </c:numRef>
          </c:val>
          <c:extLst>
            <c:ext xmlns:c16="http://schemas.microsoft.com/office/drawing/2014/chart" uri="{C3380CC4-5D6E-409C-BE32-E72D297353CC}">
              <c16:uniqueId val="{00000003-804A-47C9-951F-78961D0F72F0}"/>
            </c:ext>
          </c:extLst>
        </c:ser>
        <c:dLbls>
          <c:showLegendKey val="0"/>
          <c:showVal val="0"/>
          <c:showCatName val="0"/>
          <c:showSerName val="0"/>
          <c:showPercent val="0"/>
          <c:showBubbleSize val="0"/>
        </c:dLbls>
        <c:gapWidth val="150"/>
        <c:overlap val="100"/>
        <c:axId val="881583656"/>
        <c:axId val="989174400"/>
      </c:barChart>
      <c:catAx>
        <c:axId val="8815836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9174400"/>
        <c:crosses val="autoZero"/>
        <c:auto val="1"/>
        <c:lblAlgn val="ctr"/>
        <c:lblOffset val="100"/>
        <c:noMultiLvlLbl val="0"/>
      </c:catAx>
      <c:valAx>
        <c:axId val="989174400"/>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8815836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a:t>Ongoing financial sustainability</a:t>
            </a:r>
          </a:p>
        </c:rich>
      </c:tx>
      <c:layout>
        <c:manualLayout>
          <c:xMode val="edge"/>
          <c:yMode val="edge"/>
          <c:x val="0.15502048638646576"/>
          <c:y val="5.187908496732026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112631068816635"/>
          <c:y val="0.31220833333333337"/>
          <c:w val="0.76222089537386017"/>
          <c:h val="0.49896977124183006"/>
        </c:manualLayout>
      </c:layout>
      <c:barChart>
        <c:barDir val="bar"/>
        <c:grouping val="stacked"/>
        <c:varyColors val="0"/>
        <c:ser>
          <c:idx val="0"/>
          <c:order val="0"/>
          <c:tx>
            <c:strRef>
              <c:f>Charts!$J$49</c:f>
              <c:strCache>
                <c:ptCount val="1"/>
                <c:pt idx="0">
                  <c:v>Weak</c:v>
                </c:pt>
              </c:strCache>
            </c:strRef>
          </c:tx>
          <c:spPr>
            <a:solidFill>
              <a:schemeClr val="accent1"/>
            </a:solidFill>
            <a:ln>
              <a:noFill/>
            </a:ln>
            <a:effectLst/>
          </c:spPr>
          <c:invertIfNegative val="0"/>
          <c:cat>
            <c:strRef>
              <c:f>Charts!$I$50:$I$51</c:f>
              <c:strCache>
                <c:ptCount val="2"/>
                <c:pt idx="0">
                  <c:v>Distributed</c:v>
                </c:pt>
                <c:pt idx="1">
                  <c:v>City-Centric</c:v>
                </c:pt>
              </c:strCache>
            </c:strRef>
          </c:cat>
          <c:val>
            <c:numRef>
              <c:f>Charts!$J$50:$J$51</c:f>
              <c:numCache>
                <c:formatCode>0.00%</c:formatCode>
                <c:ptCount val="2"/>
                <c:pt idx="0">
                  <c:v>0.1053</c:v>
                </c:pt>
                <c:pt idx="1">
                  <c:v>0.15790000000000001</c:v>
                </c:pt>
              </c:numCache>
            </c:numRef>
          </c:val>
          <c:extLst>
            <c:ext xmlns:c16="http://schemas.microsoft.com/office/drawing/2014/chart" uri="{C3380CC4-5D6E-409C-BE32-E72D297353CC}">
              <c16:uniqueId val="{00000000-DC0A-458B-97FC-6998821F51B3}"/>
            </c:ext>
          </c:extLst>
        </c:ser>
        <c:ser>
          <c:idx val="1"/>
          <c:order val="1"/>
          <c:tx>
            <c:strRef>
              <c:f>Charts!$K$49</c:f>
              <c:strCache>
                <c:ptCount val="1"/>
                <c:pt idx="0">
                  <c:v>Marginal</c:v>
                </c:pt>
              </c:strCache>
            </c:strRef>
          </c:tx>
          <c:spPr>
            <a:solidFill>
              <a:schemeClr val="accent2"/>
            </a:solidFill>
            <a:ln>
              <a:noFill/>
            </a:ln>
            <a:effectLst/>
          </c:spPr>
          <c:invertIfNegative val="0"/>
          <c:cat>
            <c:strRef>
              <c:f>Charts!$I$50:$I$51</c:f>
              <c:strCache>
                <c:ptCount val="2"/>
                <c:pt idx="0">
                  <c:v>Distributed</c:v>
                </c:pt>
                <c:pt idx="1">
                  <c:v>City-Centric</c:v>
                </c:pt>
              </c:strCache>
            </c:strRef>
          </c:cat>
          <c:val>
            <c:numRef>
              <c:f>Charts!$K$50:$K$51</c:f>
              <c:numCache>
                <c:formatCode>0.00%</c:formatCode>
                <c:ptCount val="2"/>
                <c:pt idx="0">
                  <c:v>0.26319999999999999</c:v>
                </c:pt>
                <c:pt idx="1">
                  <c:v>0.26319999999999999</c:v>
                </c:pt>
              </c:numCache>
            </c:numRef>
          </c:val>
          <c:extLst>
            <c:ext xmlns:c16="http://schemas.microsoft.com/office/drawing/2014/chart" uri="{C3380CC4-5D6E-409C-BE32-E72D297353CC}">
              <c16:uniqueId val="{00000001-DC0A-458B-97FC-6998821F51B3}"/>
            </c:ext>
          </c:extLst>
        </c:ser>
        <c:ser>
          <c:idx val="2"/>
          <c:order val="2"/>
          <c:tx>
            <c:strRef>
              <c:f>Charts!$L$49</c:f>
              <c:strCache>
                <c:ptCount val="1"/>
                <c:pt idx="0">
                  <c:v>Modest</c:v>
                </c:pt>
              </c:strCache>
            </c:strRef>
          </c:tx>
          <c:spPr>
            <a:solidFill>
              <a:schemeClr val="accent3"/>
            </a:solidFill>
            <a:ln>
              <a:noFill/>
            </a:ln>
            <a:effectLst/>
          </c:spPr>
          <c:invertIfNegative val="0"/>
          <c:cat>
            <c:strRef>
              <c:f>Charts!$I$50:$I$51</c:f>
              <c:strCache>
                <c:ptCount val="2"/>
                <c:pt idx="0">
                  <c:v>Distributed</c:v>
                </c:pt>
                <c:pt idx="1">
                  <c:v>City-Centric</c:v>
                </c:pt>
              </c:strCache>
            </c:strRef>
          </c:cat>
          <c:val>
            <c:numRef>
              <c:f>Charts!$L$50:$L$51</c:f>
              <c:numCache>
                <c:formatCode>0.00%</c:formatCode>
                <c:ptCount val="2"/>
                <c:pt idx="0">
                  <c:v>0.3947</c:v>
                </c:pt>
                <c:pt idx="1">
                  <c:v>0.44740000000000002</c:v>
                </c:pt>
              </c:numCache>
            </c:numRef>
          </c:val>
          <c:extLst>
            <c:ext xmlns:c16="http://schemas.microsoft.com/office/drawing/2014/chart" uri="{C3380CC4-5D6E-409C-BE32-E72D297353CC}">
              <c16:uniqueId val="{00000002-DC0A-458B-97FC-6998821F51B3}"/>
            </c:ext>
          </c:extLst>
        </c:ser>
        <c:ser>
          <c:idx val="3"/>
          <c:order val="3"/>
          <c:tx>
            <c:strRef>
              <c:f>Charts!$M$49</c:f>
              <c:strCache>
                <c:ptCount val="1"/>
                <c:pt idx="0">
                  <c:v>Strong</c:v>
                </c:pt>
              </c:strCache>
            </c:strRef>
          </c:tx>
          <c:spPr>
            <a:solidFill>
              <a:schemeClr val="accent4"/>
            </a:solidFill>
            <a:ln>
              <a:noFill/>
            </a:ln>
            <a:effectLst/>
          </c:spPr>
          <c:invertIfNegative val="0"/>
          <c:cat>
            <c:strRef>
              <c:f>Charts!$I$50:$I$51</c:f>
              <c:strCache>
                <c:ptCount val="2"/>
                <c:pt idx="0">
                  <c:v>Distributed</c:v>
                </c:pt>
                <c:pt idx="1">
                  <c:v>City-Centric</c:v>
                </c:pt>
              </c:strCache>
            </c:strRef>
          </c:cat>
          <c:val>
            <c:numRef>
              <c:f>Charts!$M$50:$M$51</c:f>
              <c:numCache>
                <c:formatCode>0.00%</c:formatCode>
                <c:ptCount val="2"/>
                <c:pt idx="0">
                  <c:v>0.23680000000000001</c:v>
                </c:pt>
                <c:pt idx="1">
                  <c:v>0.13159999999999999</c:v>
                </c:pt>
              </c:numCache>
            </c:numRef>
          </c:val>
          <c:extLst>
            <c:ext xmlns:c16="http://schemas.microsoft.com/office/drawing/2014/chart" uri="{C3380CC4-5D6E-409C-BE32-E72D297353CC}">
              <c16:uniqueId val="{00000003-DC0A-458B-97FC-6998821F51B3}"/>
            </c:ext>
          </c:extLst>
        </c:ser>
        <c:dLbls>
          <c:showLegendKey val="0"/>
          <c:showVal val="0"/>
          <c:showCatName val="0"/>
          <c:showSerName val="0"/>
          <c:showPercent val="0"/>
          <c:showBubbleSize val="0"/>
        </c:dLbls>
        <c:gapWidth val="150"/>
        <c:overlap val="100"/>
        <c:axId val="977603064"/>
        <c:axId val="977600112"/>
      </c:barChart>
      <c:catAx>
        <c:axId val="9776030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7600112"/>
        <c:crosses val="autoZero"/>
        <c:auto val="1"/>
        <c:lblAlgn val="ctr"/>
        <c:lblOffset val="100"/>
        <c:noMultiLvlLbl val="0"/>
      </c:catAx>
      <c:valAx>
        <c:axId val="977600112"/>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76030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8EB805-4415-A945-A2E7-C1221FD39A1C}" type="datetimeFigureOut">
              <a:rPr lang="en-US" smtClean="0"/>
              <a:t>10/16/2024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A78D89-679C-3C49-B092-8B9D8512A87B}" type="slidenum">
              <a:rPr lang="en-US" smtClean="0"/>
              <a:t>‹#›</a:t>
            </a:fld>
            <a:endParaRPr lang="en-US"/>
          </a:p>
        </p:txBody>
      </p:sp>
    </p:spTree>
    <p:extLst>
      <p:ext uri="{BB962C8B-B14F-4D97-AF65-F5344CB8AC3E}">
        <p14:creationId xmlns:p14="http://schemas.microsoft.com/office/powerpoint/2010/main" val="1159574357"/>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null)"/><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nul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omestic title slide">
    <p:spTree>
      <p:nvGrpSpPr>
        <p:cNvPr id="1" name=""/>
        <p:cNvGrpSpPr/>
        <p:nvPr/>
      </p:nvGrpSpPr>
      <p:grpSpPr>
        <a:xfrm>
          <a:off x="0" y="0"/>
          <a:ext cx="0" cy="0"/>
          <a:chOff x="0" y="0"/>
          <a:chExt cx="0" cy="0"/>
        </a:xfrm>
      </p:grpSpPr>
      <p:sp>
        <p:nvSpPr>
          <p:cNvPr id="8" name="Rectangle 7"/>
          <p:cNvSpPr/>
          <p:nvPr userDrawn="1"/>
        </p:nvSpPr>
        <p:spPr>
          <a:xfrm>
            <a:off x="0" y="0"/>
            <a:ext cx="1792111" cy="51435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2" name="Picture 1" descr="UniTas_BM_P_Rev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18" y="169332"/>
            <a:ext cx="1623115" cy="1545167"/>
          </a:xfrm>
          <a:prstGeom prst="rect">
            <a:avLst/>
          </a:prstGeom>
        </p:spPr>
      </p:pic>
      <p:pic>
        <p:nvPicPr>
          <p:cNvPr id="4" name="Picture 3" descr="UniTas_RL_C1_Pos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52286" y="465646"/>
            <a:ext cx="2598770" cy="5143500"/>
          </a:xfrm>
          <a:prstGeom prst="rect">
            <a:avLst/>
          </a:prstGeom>
        </p:spPr>
      </p:pic>
      <p:sp>
        <p:nvSpPr>
          <p:cNvPr id="3" name="Title 2"/>
          <p:cNvSpPr>
            <a:spLocks noGrp="1"/>
          </p:cNvSpPr>
          <p:nvPr>
            <p:ph type="title" hasCustomPrompt="1"/>
          </p:nvPr>
        </p:nvSpPr>
        <p:spPr>
          <a:xfrm>
            <a:off x="2139553" y="1228327"/>
            <a:ext cx="4698998" cy="1445023"/>
          </a:xfrm>
          <a:prstGeom prst="rect">
            <a:avLst/>
          </a:prstGeom>
        </p:spPr>
        <p:txBody>
          <a:bodyPr vert="horz"/>
          <a:lstStyle>
            <a:lvl1pPr>
              <a:defRPr sz="2700" b="1" i="1">
                <a:latin typeface="Verdana"/>
                <a:cs typeface="Verdana"/>
              </a:defRPr>
            </a:lvl1pPr>
          </a:lstStyle>
          <a:p>
            <a:r>
              <a:rPr lang="en-AU"/>
              <a:t>Click to edit presentation title</a:t>
            </a:r>
            <a:endParaRPr lang="en-US"/>
          </a:p>
        </p:txBody>
      </p:sp>
      <p:sp>
        <p:nvSpPr>
          <p:cNvPr id="6" name="Text Placeholder 5"/>
          <p:cNvSpPr>
            <a:spLocks noGrp="1"/>
          </p:cNvSpPr>
          <p:nvPr>
            <p:ph type="body" sz="quarter" idx="10" hasCustomPrompt="1"/>
          </p:nvPr>
        </p:nvSpPr>
        <p:spPr>
          <a:xfrm>
            <a:off x="2139553" y="2781300"/>
            <a:ext cx="3816747" cy="413147"/>
          </a:xfrm>
          <a:prstGeom prst="rect">
            <a:avLst/>
          </a:prstGeom>
        </p:spPr>
        <p:txBody>
          <a:bodyPr vert="horz"/>
          <a:lstStyle>
            <a:lvl1pPr marL="0" indent="0">
              <a:buNone/>
              <a:defRPr sz="1500">
                <a:latin typeface="Verdana"/>
                <a:cs typeface="Verdana"/>
              </a:defRPr>
            </a:lvl1pPr>
            <a:lvl2pPr marL="342900" indent="0">
              <a:buNone/>
              <a:defRPr/>
            </a:lvl2pPr>
            <a:lvl3pPr marL="685800" indent="0">
              <a:buNone/>
              <a:defRPr/>
            </a:lvl3pPr>
            <a:lvl4pPr marL="1028700" indent="0">
              <a:buNone/>
              <a:defRPr/>
            </a:lvl4pPr>
            <a:lvl5pPr marL="1371600" indent="0">
              <a:buNone/>
              <a:defRPr/>
            </a:lvl5pPr>
          </a:lstStyle>
          <a:p>
            <a:pPr lvl="0"/>
            <a:r>
              <a:rPr lang="en-AU"/>
              <a:t>Click to edit subheading</a:t>
            </a:r>
            <a:endParaRPr lang="en-US"/>
          </a:p>
        </p:txBody>
      </p:sp>
      <p:sp>
        <p:nvSpPr>
          <p:cNvPr id="12" name="Text Placeholder 11"/>
          <p:cNvSpPr>
            <a:spLocks noGrp="1"/>
          </p:cNvSpPr>
          <p:nvPr>
            <p:ph type="body" sz="quarter" idx="11" hasCustomPrompt="1"/>
          </p:nvPr>
        </p:nvSpPr>
        <p:spPr>
          <a:xfrm>
            <a:off x="2139553" y="4381500"/>
            <a:ext cx="2444354" cy="317897"/>
          </a:xfrm>
          <a:prstGeom prst="rect">
            <a:avLst/>
          </a:prstGeom>
        </p:spPr>
        <p:txBody>
          <a:bodyPr vert="horz"/>
          <a:lstStyle>
            <a:lvl1pPr marL="0" indent="0">
              <a:buNone/>
              <a:defRPr sz="1200">
                <a:latin typeface="Verdana"/>
                <a:cs typeface="Verdana"/>
              </a:defRPr>
            </a:lvl1pPr>
            <a:lvl2pPr marL="342900" indent="0">
              <a:buNone/>
              <a:defRPr/>
            </a:lvl2pPr>
            <a:lvl3pPr marL="685800" indent="0">
              <a:buNone/>
              <a:defRPr/>
            </a:lvl3pPr>
            <a:lvl4pPr marL="1028700" indent="0">
              <a:buNone/>
              <a:defRPr/>
            </a:lvl4pPr>
            <a:lvl5pPr marL="1371600" indent="0">
              <a:buNone/>
              <a:defRPr/>
            </a:lvl5pPr>
          </a:lstStyle>
          <a:p>
            <a:pPr lvl="0"/>
            <a:r>
              <a:rPr lang="en-AU"/>
              <a:t>Click to edit date</a:t>
            </a:r>
            <a:endParaRPr lang="en-US"/>
          </a:p>
        </p:txBody>
      </p:sp>
      <p:sp>
        <p:nvSpPr>
          <p:cNvPr id="9" name="Title 2"/>
          <p:cNvSpPr txBox="1">
            <a:spLocks/>
          </p:cNvSpPr>
          <p:nvPr userDrawn="1"/>
        </p:nvSpPr>
        <p:spPr>
          <a:xfrm>
            <a:off x="0" y="4365224"/>
            <a:ext cx="1784351" cy="708423"/>
          </a:xfrm>
          <a:prstGeom prst="rect">
            <a:avLst/>
          </a:prstGeom>
        </p:spPr>
        <p:txBody>
          <a:bodyPr vert="horz"/>
          <a:lstStyle>
            <a:lvl1pPr algn="l" defTabSz="914400" rtl="0" eaLnBrk="1" latinLnBrk="0" hangingPunct="1">
              <a:lnSpc>
                <a:spcPct val="90000"/>
              </a:lnSpc>
              <a:spcBef>
                <a:spcPct val="0"/>
              </a:spcBef>
              <a:buNone/>
              <a:defRPr sz="3600" b="1" i="1" kern="1200">
                <a:solidFill>
                  <a:schemeClr val="tx1"/>
                </a:solidFill>
                <a:latin typeface="Verdana"/>
                <a:ea typeface="+mj-ea"/>
                <a:cs typeface="Verdana"/>
              </a:defRPr>
            </a:lvl1pPr>
          </a:lstStyle>
          <a:p>
            <a:pPr algn="ctr"/>
            <a:r>
              <a:rPr lang="en-US" sz="1500">
                <a:solidFill>
                  <a:schemeClr val="bg1"/>
                </a:solidFill>
              </a:rPr>
              <a:t>u</a:t>
            </a:r>
            <a:r>
              <a:rPr lang="en-AU" sz="1500">
                <a:solidFill>
                  <a:schemeClr val="bg1"/>
                </a:solidFill>
              </a:rPr>
              <a:t>tas.edu.au</a:t>
            </a:r>
            <a:endParaRPr lang="en-US" sz="1500">
              <a:solidFill>
                <a:schemeClr val="bg1"/>
              </a:solidFill>
            </a:endParaRPr>
          </a:p>
        </p:txBody>
      </p:sp>
    </p:spTree>
    <p:extLst>
      <p:ext uri="{BB962C8B-B14F-4D97-AF65-F5344CB8AC3E}">
        <p14:creationId xmlns:p14="http://schemas.microsoft.com/office/powerpoint/2010/main" val="3310691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_International">
    <p:spTree>
      <p:nvGrpSpPr>
        <p:cNvPr id="1" name=""/>
        <p:cNvGrpSpPr/>
        <p:nvPr/>
      </p:nvGrpSpPr>
      <p:grpSpPr>
        <a:xfrm>
          <a:off x="0" y="0"/>
          <a:ext cx="0" cy="0"/>
          <a:chOff x="0" y="0"/>
          <a:chExt cx="0" cy="0"/>
        </a:xfrm>
      </p:grpSpPr>
      <p:sp>
        <p:nvSpPr>
          <p:cNvPr id="13" name="Rectangle 12"/>
          <p:cNvSpPr/>
          <p:nvPr userDrawn="1"/>
        </p:nvSpPr>
        <p:spPr>
          <a:xfrm>
            <a:off x="0" y="1"/>
            <a:ext cx="9144000" cy="761999"/>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10" name="Picture 9" descr="UniTas_INT_S_Pos_RGB.pd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69391" y="4545885"/>
            <a:ext cx="1418166" cy="597616"/>
          </a:xfrm>
          <a:prstGeom prst="rect">
            <a:avLst/>
          </a:prstGeom>
        </p:spPr>
      </p:pic>
      <p:sp>
        <p:nvSpPr>
          <p:cNvPr id="11" name="Content Placeholder 2"/>
          <p:cNvSpPr>
            <a:spLocks noGrp="1"/>
          </p:cNvSpPr>
          <p:nvPr>
            <p:ph idx="1" hasCustomPrompt="1"/>
          </p:nvPr>
        </p:nvSpPr>
        <p:spPr>
          <a:xfrm>
            <a:off x="146765" y="924276"/>
            <a:ext cx="8786365" cy="3613168"/>
          </a:xfrm>
          <a:prstGeom prst="rect">
            <a:avLst/>
          </a:prstGeom>
        </p:spPr>
        <p:txBody>
          <a:bodyPr/>
          <a:lstStyle>
            <a:lvl1pPr marL="0" indent="0">
              <a:buNone/>
              <a:defRPr sz="1200">
                <a:solidFill>
                  <a:srgbClr val="626262"/>
                </a:solidFill>
                <a:latin typeface="Verdana"/>
                <a:cs typeface="Verdana"/>
              </a:defRPr>
            </a:lvl1pPr>
            <a:lvl2pPr>
              <a:defRPr sz="1200">
                <a:solidFill>
                  <a:srgbClr val="626262"/>
                </a:solidFill>
                <a:latin typeface="Verdana"/>
                <a:cs typeface="Verdana"/>
              </a:defRPr>
            </a:lvl2pPr>
            <a:lvl3pPr>
              <a:defRPr sz="1200">
                <a:solidFill>
                  <a:srgbClr val="626262"/>
                </a:solidFill>
                <a:latin typeface="Verdana"/>
                <a:cs typeface="Verdana"/>
              </a:defRPr>
            </a:lvl3pPr>
            <a:lvl4pPr>
              <a:defRPr sz="1050">
                <a:solidFill>
                  <a:srgbClr val="626262"/>
                </a:solidFill>
                <a:latin typeface="Verdana"/>
                <a:cs typeface="Verdana"/>
              </a:defRPr>
            </a:lvl4pPr>
            <a:lvl5pPr>
              <a:defRPr sz="1050">
                <a:solidFill>
                  <a:srgbClr val="626262"/>
                </a:solidFill>
                <a:latin typeface="Verdana"/>
                <a:cs typeface="Verdana"/>
              </a:defRPr>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Title 1"/>
          <p:cNvSpPr>
            <a:spLocks noGrp="1"/>
          </p:cNvSpPr>
          <p:nvPr>
            <p:ph type="title" hasCustomPrompt="1"/>
          </p:nvPr>
        </p:nvSpPr>
        <p:spPr>
          <a:xfrm>
            <a:off x="146765" y="162277"/>
            <a:ext cx="8229600" cy="576398"/>
          </a:xfrm>
          <a:prstGeom prst="rect">
            <a:avLst/>
          </a:prstGeom>
        </p:spPr>
        <p:txBody>
          <a:bodyPr vert="horz" anchor="b" anchorCtr="0"/>
          <a:lstStyle>
            <a:lvl1pPr>
              <a:defRPr sz="1350" b="1">
                <a:solidFill>
                  <a:schemeClr val="bg1"/>
                </a:solidFill>
                <a:latin typeface="Verdana"/>
                <a:cs typeface="Verdana"/>
              </a:defRPr>
            </a:lvl1pPr>
          </a:lstStyle>
          <a:p>
            <a:r>
              <a:rPr lang="en-AU"/>
              <a:t>Click to edit page title</a:t>
            </a:r>
            <a:endParaRPr lang="en-US"/>
          </a:p>
        </p:txBody>
      </p:sp>
      <p:sp>
        <p:nvSpPr>
          <p:cNvPr id="7" name="Rectangle 6"/>
          <p:cNvSpPr/>
          <p:nvPr userDrawn="1"/>
        </p:nvSpPr>
        <p:spPr>
          <a:xfrm>
            <a:off x="0" y="755650"/>
            <a:ext cx="9144000" cy="44450"/>
          </a:xfrm>
          <a:prstGeom prst="rect">
            <a:avLst/>
          </a:prstGeom>
          <a:solidFill>
            <a:srgbClr val="E4231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2" name="Text Placeholder 3">
            <a:extLst>
              <a:ext uri="{FF2B5EF4-FFF2-40B4-BE49-F238E27FC236}">
                <a16:creationId xmlns:a16="http://schemas.microsoft.com/office/drawing/2014/main" id="{82CCB843-2EDD-454B-9B60-218651705558}"/>
              </a:ext>
            </a:extLst>
          </p:cNvPr>
          <p:cNvSpPr>
            <a:spLocks noGrp="1"/>
          </p:cNvSpPr>
          <p:nvPr>
            <p:ph type="body" sz="quarter" idx="11" hasCustomPrompt="1"/>
          </p:nvPr>
        </p:nvSpPr>
        <p:spPr>
          <a:xfrm>
            <a:off x="146765" y="4833137"/>
            <a:ext cx="4557713" cy="247025"/>
          </a:xfrm>
          <a:prstGeom prst="rect">
            <a:avLst/>
          </a:prstGeom>
        </p:spPr>
        <p:txBody>
          <a:bodyPr vert="horz">
            <a:normAutofit/>
          </a:bodyPr>
          <a:lstStyle>
            <a:lvl1pPr marL="0" indent="0">
              <a:buNone/>
              <a:defRPr sz="1000" baseline="0">
                <a:latin typeface="Verdana"/>
                <a:cs typeface="Verdana"/>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a:t>
            </a:r>
            <a:r>
              <a:rPr lang="en-AU"/>
              <a:t> college/institute/area</a:t>
            </a:r>
            <a:r>
              <a:rPr lang="en-US"/>
              <a:t> name</a:t>
            </a:r>
          </a:p>
        </p:txBody>
      </p:sp>
      <p:cxnSp>
        <p:nvCxnSpPr>
          <p:cNvPr id="15" name="Shape 368">
            <a:extLst>
              <a:ext uri="{FF2B5EF4-FFF2-40B4-BE49-F238E27FC236}">
                <a16:creationId xmlns:a16="http://schemas.microsoft.com/office/drawing/2014/main" id="{03493BF7-E00A-2A41-9E07-3E36E77569C8}"/>
              </a:ext>
            </a:extLst>
          </p:cNvPr>
          <p:cNvCxnSpPr>
            <a:cxnSpLocks/>
          </p:cNvCxnSpPr>
          <p:nvPr userDrawn="1"/>
        </p:nvCxnSpPr>
        <p:spPr>
          <a:xfrm flipV="1">
            <a:off x="171450" y="4833138"/>
            <a:ext cx="6473655" cy="1"/>
          </a:xfrm>
          <a:prstGeom prst="straightConnector1">
            <a:avLst/>
          </a:prstGeom>
          <a:noFill/>
          <a:ln w="9525" cap="flat" cmpd="sng">
            <a:solidFill>
              <a:schemeClr val="tx1"/>
            </a:solidFill>
            <a:prstDash val="solid"/>
            <a:round/>
            <a:headEnd type="none" w="lg" len="lg"/>
            <a:tailEnd type="none" w="lg" len="lg"/>
          </a:ln>
        </p:spPr>
      </p:cxnSp>
    </p:spTree>
    <p:extLst>
      <p:ext uri="{BB962C8B-B14F-4D97-AF65-F5344CB8AC3E}">
        <p14:creationId xmlns:p14="http://schemas.microsoft.com/office/powerpoint/2010/main" val="34517406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and Content_International">
    <p:spTree>
      <p:nvGrpSpPr>
        <p:cNvPr id="1" name=""/>
        <p:cNvGrpSpPr/>
        <p:nvPr/>
      </p:nvGrpSpPr>
      <p:grpSpPr>
        <a:xfrm>
          <a:off x="0" y="0"/>
          <a:ext cx="0" cy="0"/>
          <a:chOff x="0" y="0"/>
          <a:chExt cx="0" cy="0"/>
        </a:xfrm>
      </p:grpSpPr>
      <p:pic>
        <p:nvPicPr>
          <p:cNvPr id="10" name="Picture 9" descr="UniTas_INT_S_Pos_RGB.pd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69391" y="4545885"/>
            <a:ext cx="1418166" cy="597616"/>
          </a:xfrm>
          <a:prstGeom prst="rect">
            <a:avLst/>
          </a:prstGeom>
        </p:spPr>
      </p:pic>
      <p:sp>
        <p:nvSpPr>
          <p:cNvPr id="11" name="Content Placeholder 2"/>
          <p:cNvSpPr>
            <a:spLocks noGrp="1"/>
          </p:cNvSpPr>
          <p:nvPr>
            <p:ph idx="1" hasCustomPrompt="1"/>
          </p:nvPr>
        </p:nvSpPr>
        <p:spPr>
          <a:xfrm>
            <a:off x="146712" y="826048"/>
            <a:ext cx="8786365" cy="3711396"/>
          </a:xfrm>
          <a:prstGeom prst="rect">
            <a:avLst/>
          </a:prstGeom>
        </p:spPr>
        <p:txBody>
          <a:bodyPr/>
          <a:lstStyle>
            <a:lvl1pPr marL="0" indent="0">
              <a:buNone/>
              <a:defRPr sz="1200">
                <a:solidFill>
                  <a:srgbClr val="626262"/>
                </a:solidFill>
                <a:latin typeface="Verdana"/>
                <a:cs typeface="Verdana"/>
              </a:defRPr>
            </a:lvl1pPr>
            <a:lvl2pPr>
              <a:defRPr sz="1200">
                <a:solidFill>
                  <a:srgbClr val="626262"/>
                </a:solidFill>
                <a:latin typeface="Verdana"/>
                <a:cs typeface="Verdana"/>
              </a:defRPr>
            </a:lvl2pPr>
            <a:lvl3pPr>
              <a:defRPr sz="1200">
                <a:solidFill>
                  <a:srgbClr val="626262"/>
                </a:solidFill>
                <a:latin typeface="Verdana"/>
                <a:cs typeface="Verdana"/>
              </a:defRPr>
            </a:lvl3pPr>
            <a:lvl4pPr>
              <a:defRPr sz="1050">
                <a:solidFill>
                  <a:srgbClr val="626262"/>
                </a:solidFill>
                <a:latin typeface="Verdana"/>
                <a:cs typeface="Verdana"/>
              </a:defRPr>
            </a:lvl4pPr>
            <a:lvl5pPr>
              <a:defRPr sz="1050">
                <a:solidFill>
                  <a:srgbClr val="626262"/>
                </a:solidFill>
                <a:latin typeface="Verdana"/>
                <a:cs typeface="Verdana"/>
              </a:defRPr>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Rectangle 11">
            <a:extLst>
              <a:ext uri="{FF2B5EF4-FFF2-40B4-BE49-F238E27FC236}">
                <a16:creationId xmlns:a16="http://schemas.microsoft.com/office/drawing/2014/main" id="{A6A08E59-70B6-314C-A893-E9B910CA0A10}"/>
              </a:ext>
            </a:extLst>
          </p:cNvPr>
          <p:cNvSpPr/>
          <p:nvPr userDrawn="1"/>
        </p:nvSpPr>
        <p:spPr>
          <a:xfrm>
            <a:off x="0" y="1"/>
            <a:ext cx="9144000" cy="51174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5" name="Rectangle 14">
            <a:extLst>
              <a:ext uri="{FF2B5EF4-FFF2-40B4-BE49-F238E27FC236}">
                <a16:creationId xmlns:a16="http://schemas.microsoft.com/office/drawing/2014/main" id="{1D7B9F27-8763-D142-ABEC-AD4824B444D4}"/>
              </a:ext>
            </a:extLst>
          </p:cNvPr>
          <p:cNvSpPr/>
          <p:nvPr userDrawn="1"/>
        </p:nvSpPr>
        <p:spPr>
          <a:xfrm>
            <a:off x="0" y="523426"/>
            <a:ext cx="9144000" cy="44450"/>
          </a:xfrm>
          <a:prstGeom prst="rect">
            <a:avLst/>
          </a:prstGeom>
          <a:solidFill>
            <a:srgbClr val="E4231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6" name="Title 1">
            <a:extLst>
              <a:ext uri="{FF2B5EF4-FFF2-40B4-BE49-F238E27FC236}">
                <a16:creationId xmlns:a16="http://schemas.microsoft.com/office/drawing/2014/main" id="{F47AD21A-A0E3-7948-9E1E-82FCADF5C0BC}"/>
              </a:ext>
            </a:extLst>
          </p:cNvPr>
          <p:cNvSpPr>
            <a:spLocks noGrp="1"/>
          </p:cNvSpPr>
          <p:nvPr>
            <p:ph type="title" hasCustomPrompt="1"/>
          </p:nvPr>
        </p:nvSpPr>
        <p:spPr>
          <a:xfrm>
            <a:off x="146712" y="162277"/>
            <a:ext cx="8229600" cy="349467"/>
          </a:xfrm>
          <a:prstGeom prst="rect">
            <a:avLst/>
          </a:prstGeom>
        </p:spPr>
        <p:txBody>
          <a:bodyPr vert="horz" anchor="b" anchorCtr="0"/>
          <a:lstStyle>
            <a:lvl1pPr>
              <a:defRPr sz="1350" b="1">
                <a:solidFill>
                  <a:schemeClr val="bg1"/>
                </a:solidFill>
                <a:latin typeface="Verdana"/>
                <a:cs typeface="Verdana"/>
              </a:defRPr>
            </a:lvl1pPr>
          </a:lstStyle>
          <a:p>
            <a:r>
              <a:rPr lang="en-AU"/>
              <a:t>Click to edit page title</a:t>
            </a:r>
            <a:endParaRPr lang="en-US"/>
          </a:p>
        </p:txBody>
      </p:sp>
      <p:sp>
        <p:nvSpPr>
          <p:cNvPr id="17" name="Text Placeholder 3">
            <a:extLst>
              <a:ext uri="{FF2B5EF4-FFF2-40B4-BE49-F238E27FC236}">
                <a16:creationId xmlns:a16="http://schemas.microsoft.com/office/drawing/2014/main" id="{64C6D6E6-1E2A-684C-9E0B-36984BCC9905}"/>
              </a:ext>
            </a:extLst>
          </p:cNvPr>
          <p:cNvSpPr>
            <a:spLocks noGrp="1"/>
          </p:cNvSpPr>
          <p:nvPr>
            <p:ph type="body" sz="quarter" idx="11" hasCustomPrompt="1"/>
          </p:nvPr>
        </p:nvSpPr>
        <p:spPr>
          <a:xfrm>
            <a:off x="146712" y="4833137"/>
            <a:ext cx="4557713" cy="247025"/>
          </a:xfrm>
          <a:prstGeom prst="rect">
            <a:avLst/>
          </a:prstGeom>
        </p:spPr>
        <p:txBody>
          <a:bodyPr vert="horz">
            <a:normAutofit/>
          </a:bodyPr>
          <a:lstStyle>
            <a:lvl1pPr marL="0" indent="0">
              <a:buNone/>
              <a:defRPr sz="1000" baseline="0">
                <a:latin typeface="Verdana"/>
                <a:cs typeface="Verdana"/>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a:t>
            </a:r>
            <a:r>
              <a:rPr lang="en-AU"/>
              <a:t>college/institute/area </a:t>
            </a:r>
            <a:r>
              <a:rPr lang="en-US"/>
              <a:t>name</a:t>
            </a:r>
          </a:p>
        </p:txBody>
      </p:sp>
      <p:cxnSp>
        <p:nvCxnSpPr>
          <p:cNvPr id="18" name="Shape 368">
            <a:extLst>
              <a:ext uri="{FF2B5EF4-FFF2-40B4-BE49-F238E27FC236}">
                <a16:creationId xmlns:a16="http://schemas.microsoft.com/office/drawing/2014/main" id="{5E62A557-B181-AA48-AAFD-5D873EEA42C2}"/>
              </a:ext>
            </a:extLst>
          </p:cNvPr>
          <p:cNvCxnSpPr>
            <a:cxnSpLocks/>
          </p:cNvCxnSpPr>
          <p:nvPr userDrawn="1"/>
        </p:nvCxnSpPr>
        <p:spPr>
          <a:xfrm flipV="1">
            <a:off x="171450" y="4833138"/>
            <a:ext cx="6473655" cy="1"/>
          </a:xfrm>
          <a:prstGeom prst="straightConnector1">
            <a:avLst/>
          </a:prstGeom>
          <a:noFill/>
          <a:ln w="9525" cap="flat" cmpd="sng">
            <a:solidFill>
              <a:schemeClr val="tx1"/>
            </a:solidFill>
            <a:prstDash val="solid"/>
            <a:round/>
            <a:headEnd type="none" w="lg" len="lg"/>
            <a:tailEnd type="none" w="lg" len="lg"/>
          </a:ln>
        </p:spPr>
      </p:cxnSp>
    </p:spTree>
    <p:extLst>
      <p:ext uri="{BB962C8B-B14F-4D97-AF65-F5344CB8AC3E}">
        <p14:creationId xmlns:p14="http://schemas.microsoft.com/office/powerpoint/2010/main" val="33238166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Content_International">
    <p:spTree>
      <p:nvGrpSpPr>
        <p:cNvPr id="1" name=""/>
        <p:cNvGrpSpPr/>
        <p:nvPr/>
      </p:nvGrpSpPr>
      <p:grpSpPr>
        <a:xfrm>
          <a:off x="0" y="0"/>
          <a:ext cx="0" cy="0"/>
          <a:chOff x="0" y="0"/>
          <a:chExt cx="0" cy="0"/>
        </a:xfrm>
      </p:grpSpPr>
      <p:pic>
        <p:nvPicPr>
          <p:cNvPr id="10" name="Picture 9" descr="UniTas_INT_S_Pos_RGB.pd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69391" y="4545885"/>
            <a:ext cx="1418166" cy="597616"/>
          </a:xfrm>
          <a:prstGeom prst="rect">
            <a:avLst/>
          </a:prstGeom>
        </p:spPr>
      </p:pic>
      <p:sp>
        <p:nvSpPr>
          <p:cNvPr id="11" name="Content Placeholder 2"/>
          <p:cNvSpPr>
            <a:spLocks noGrp="1"/>
          </p:cNvSpPr>
          <p:nvPr>
            <p:ph idx="1" hasCustomPrompt="1"/>
          </p:nvPr>
        </p:nvSpPr>
        <p:spPr>
          <a:xfrm>
            <a:off x="146765" y="676656"/>
            <a:ext cx="8786365" cy="3860788"/>
          </a:xfrm>
          <a:prstGeom prst="rect">
            <a:avLst/>
          </a:prstGeom>
        </p:spPr>
        <p:txBody>
          <a:bodyPr/>
          <a:lstStyle>
            <a:lvl1pPr marL="0" indent="0">
              <a:buNone/>
              <a:defRPr sz="1200">
                <a:solidFill>
                  <a:srgbClr val="626262"/>
                </a:solidFill>
                <a:latin typeface="Verdana"/>
                <a:cs typeface="Verdana"/>
              </a:defRPr>
            </a:lvl1pPr>
            <a:lvl2pPr>
              <a:defRPr sz="1200">
                <a:solidFill>
                  <a:srgbClr val="626262"/>
                </a:solidFill>
                <a:latin typeface="Verdana"/>
                <a:cs typeface="Verdana"/>
              </a:defRPr>
            </a:lvl2pPr>
            <a:lvl3pPr>
              <a:defRPr sz="1200">
                <a:solidFill>
                  <a:srgbClr val="626262"/>
                </a:solidFill>
                <a:latin typeface="Verdana"/>
                <a:cs typeface="Verdana"/>
              </a:defRPr>
            </a:lvl3pPr>
            <a:lvl4pPr>
              <a:defRPr sz="1050">
                <a:solidFill>
                  <a:srgbClr val="626262"/>
                </a:solidFill>
                <a:latin typeface="Verdana"/>
                <a:cs typeface="Verdana"/>
              </a:defRPr>
            </a:lvl4pPr>
            <a:lvl5pPr>
              <a:defRPr sz="1050">
                <a:solidFill>
                  <a:srgbClr val="626262"/>
                </a:solidFill>
                <a:latin typeface="Verdana"/>
                <a:cs typeface="Verdana"/>
              </a:defRPr>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Title 1"/>
          <p:cNvSpPr>
            <a:spLocks noGrp="1"/>
          </p:cNvSpPr>
          <p:nvPr>
            <p:ph type="title" hasCustomPrompt="1"/>
          </p:nvPr>
        </p:nvSpPr>
        <p:spPr>
          <a:xfrm>
            <a:off x="146765" y="162277"/>
            <a:ext cx="8229600" cy="335201"/>
          </a:xfrm>
          <a:prstGeom prst="rect">
            <a:avLst/>
          </a:prstGeom>
        </p:spPr>
        <p:txBody>
          <a:bodyPr vert="horz" anchor="b" anchorCtr="0"/>
          <a:lstStyle>
            <a:lvl1pPr>
              <a:defRPr sz="1350" b="1">
                <a:solidFill>
                  <a:schemeClr val="tx1"/>
                </a:solidFill>
                <a:latin typeface="Verdana"/>
                <a:cs typeface="Verdana"/>
              </a:defRPr>
            </a:lvl1pPr>
          </a:lstStyle>
          <a:p>
            <a:r>
              <a:rPr lang="en-AU"/>
              <a:t>Click to edit page title</a:t>
            </a:r>
            <a:endParaRPr lang="en-US"/>
          </a:p>
        </p:txBody>
      </p:sp>
      <p:sp>
        <p:nvSpPr>
          <p:cNvPr id="14" name="Text Placeholder 3"/>
          <p:cNvSpPr>
            <a:spLocks noGrp="1"/>
          </p:cNvSpPr>
          <p:nvPr>
            <p:ph type="body" sz="quarter" idx="11" hasCustomPrompt="1"/>
          </p:nvPr>
        </p:nvSpPr>
        <p:spPr>
          <a:xfrm>
            <a:off x="146765" y="4833137"/>
            <a:ext cx="4557713" cy="247025"/>
          </a:xfrm>
          <a:prstGeom prst="rect">
            <a:avLst/>
          </a:prstGeom>
        </p:spPr>
        <p:txBody>
          <a:bodyPr vert="horz">
            <a:normAutofit/>
          </a:bodyPr>
          <a:lstStyle>
            <a:lvl1pPr marL="0" indent="0">
              <a:buNone/>
              <a:defRPr sz="1000" baseline="0">
                <a:latin typeface="Verdana"/>
                <a:cs typeface="Verdana"/>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a:t>
            </a:r>
            <a:r>
              <a:rPr lang="en-AU"/>
              <a:t>college/institute/area </a:t>
            </a:r>
            <a:r>
              <a:rPr lang="en-US"/>
              <a:t>name</a:t>
            </a:r>
          </a:p>
        </p:txBody>
      </p:sp>
      <p:sp>
        <p:nvSpPr>
          <p:cNvPr id="12" name="Rectangle 11">
            <a:extLst>
              <a:ext uri="{FF2B5EF4-FFF2-40B4-BE49-F238E27FC236}">
                <a16:creationId xmlns:a16="http://schemas.microsoft.com/office/drawing/2014/main" id="{99230E98-9433-0A45-B73D-009E141D8045}"/>
              </a:ext>
            </a:extLst>
          </p:cNvPr>
          <p:cNvSpPr/>
          <p:nvPr userDrawn="1"/>
        </p:nvSpPr>
        <p:spPr>
          <a:xfrm>
            <a:off x="0" y="523426"/>
            <a:ext cx="9144000" cy="18000"/>
          </a:xfrm>
          <a:prstGeom prst="rect">
            <a:avLst/>
          </a:prstGeom>
          <a:solidFill>
            <a:srgbClr val="E4231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cxnSp>
        <p:nvCxnSpPr>
          <p:cNvPr id="15" name="Shape 368">
            <a:extLst>
              <a:ext uri="{FF2B5EF4-FFF2-40B4-BE49-F238E27FC236}">
                <a16:creationId xmlns:a16="http://schemas.microsoft.com/office/drawing/2014/main" id="{A749637F-9FD1-4644-A81E-CD1A12B5428A}"/>
              </a:ext>
            </a:extLst>
          </p:cNvPr>
          <p:cNvCxnSpPr>
            <a:cxnSpLocks/>
          </p:cNvCxnSpPr>
          <p:nvPr userDrawn="1"/>
        </p:nvCxnSpPr>
        <p:spPr>
          <a:xfrm flipV="1">
            <a:off x="171450" y="4833138"/>
            <a:ext cx="6473655" cy="1"/>
          </a:xfrm>
          <a:prstGeom prst="straightConnector1">
            <a:avLst/>
          </a:prstGeom>
          <a:noFill/>
          <a:ln w="9525" cap="flat" cmpd="sng">
            <a:solidFill>
              <a:schemeClr val="tx1"/>
            </a:solidFill>
            <a:prstDash val="solid"/>
            <a:round/>
            <a:headEnd type="none" w="lg" len="lg"/>
            <a:tailEnd type="none" w="lg" len="lg"/>
          </a:ln>
        </p:spPr>
      </p:cxnSp>
    </p:spTree>
    <p:extLst>
      <p:ext uri="{BB962C8B-B14F-4D97-AF65-F5344CB8AC3E}">
        <p14:creationId xmlns:p14="http://schemas.microsoft.com/office/powerpoint/2010/main" val="15446427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wo Content_International">
    <p:spTree>
      <p:nvGrpSpPr>
        <p:cNvPr id="1" name=""/>
        <p:cNvGrpSpPr/>
        <p:nvPr/>
      </p:nvGrpSpPr>
      <p:grpSpPr>
        <a:xfrm>
          <a:off x="0" y="0"/>
          <a:ext cx="0" cy="0"/>
          <a:chOff x="0" y="0"/>
          <a:chExt cx="0" cy="0"/>
        </a:xfrm>
      </p:grpSpPr>
      <p:sp>
        <p:nvSpPr>
          <p:cNvPr id="16" name="Rectangle 15"/>
          <p:cNvSpPr/>
          <p:nvPr userDrawn="1"/>
        </p:nvSpPr>
        <p:spPr>
          <a:xfrm>
            <a:off x="-1" y="1"/>
            <a:ext cx="9144001" cy="761999"/>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10" name="Picture 9" descr="UniTas_INT_S_Pos_RGB.pd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69391" y="4545885"/>
            <a:ext cx="1418166" cy="597616"/>
          </a:xfrm>
          <a:prstGeom prst="rect">
            <a:avLst/>
          </a:prstGeom>
        </p:spPr>
      </p:pic>
      <p:sp>
        <p:nvSpPr>
          <p:cNvPr id="13" name="Content Placeholder 2"/>
          <p:cNvSpPr>
            <a:spLocks noGrp="1"/>
          </p:cNvSpPr>
          <p:nvPr>
            <p:ph idx="1" hasCustomPrompt="1"/>
          </p:nvPr>
        </p:nvSpPr>
        <p:spPr>
          <a:xfrm>
            <a:off x="4755444" y="996696"/>
            <a:ext cx="4214365" cy="3540748"/>
          </a:xfrm>
          <a:prstGeom prst="rect">
            <a:avLst/>
          </a:prstGeom>
        </p:spPr>
        <p:txBody>
          <a:bodyPr/>
          <a:lstStyle>
            <a:lvl1pPr marL="0" indent="0">
              <a:buNone/>
              <a:defRPr sz="1200">
                <a:solidFill>
                  <a:srgbClr val="626262"/>
                </a:solidFill>
                <a:latin typeface="Verdana"/>
                <a:cs typeface="Verdana"/>
              </a:defRPr>
            </a:lvl1pPr>
            <a:lvl2pPr>
              <a:defRPr sz="1200">
                <a:solidFill>
                  <a:srgbClr val="626262"/>
                </a:solidFill>
                <a:latin typeface="Verdana"/>
                <a:cs typeface="Verdana"/>
              </a:defRPr>
            </a:lvl2pPr>
            <a:lvl3pPr>
              <a:defRPr sz="1200">
                <a:solidFill>
                  <a:srgbClr val="626262"/>
                </a:solidFill>
                <a:latin typeface="Verdana"/>
                <a:cs typeface="Verdana"/>
              </a:defRPr>
            </a:lvl3pPr>
            <a:lvl4pPr>
              <a:defRPr sz="1050">
                <a:solidFill>
                  <a:srgbClr val="626262"/>
                </a:solidFill>
                <a:latin typeface="Verdana"/>
                <a:cs typeface="Verdana"/>
              </a:defRPr>
            </a:lvl4pPr>
            <a:lvl5pPr>
              <a:defRPr sz="1050">
                <a:solidFill>
                  <a:srgbClr val="626262"/>
                </a:solidFill>
                <a:latin typeface="Verdana"/>
                <a:cs typeface="Verdana"/>
              </a:defRPr>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Content Placeholder 2"/>
          <p:cNvSpPr>
            <a:spLocks noGrp="1"/>
          </p:cNvSpPr>
          <p:nvPr>
            <p:ph idx="10" hasCustomPrompt="1"/>
          </p:nvPr>
        </p:nvSpPr>
        <p:spPr>
          <a:xfrm>
            <a:off x="146765" y="996696"/>
            <a:ext cx="4214365" cy="3540748"/>
          </a:xfrm>
          <a:prstGeom prst="rect">
            <a:avLst/>
          </a:prstGeom>
        </p:spPr>
        <p:txBody>
          <a:bodyPr/>
          <a:lstStyle>
            <a:lvl1pPr marL="0" indent="0">
              <a:buNone/>
              <a:defRPr sz="1200">
                <a:solidFill>
                  <a:srgbClr val="626262"/>
                </a:solidFill>
                <a:latin typeface="Verdana"/>
                <a:cs typeface="Verdana"/>
              </a:defRPr>
            </a:lvl1pPr>
            <a:lvl2pPr>
              <a:defRPr sz="1200">
                <a:solidFill>
                  <a:srgbClr val="626262"/>
                </a:solidFill>
                <a:latin typeface="Verdana"/>
                <a:cs typeface="Verdana"/>
              </a:defRPr>
            </a:lvl2pPr>
            <a:lvl3pPr>
              <a:defRPr sz="1200">
                <a:solidFill>
                  <a:srgbClr val="626262"/>
                </a:solidFill>
                <a:latin typeface="Verdana"/>
                <a:cs typeface="Verdana"/>
              </a:defRPr>
            </a:lvl3pPr>
            <a:lvl4pPr>
              <a:defRPr sz="1050">
                <a:solidFill>
                  <a:srgbClr val="626262"/>
                </a:solidFill>
                <a:latin typeface="Verdana"/>
                <a:cs typeface="Verdana"/>
              </a:defRPr>
            </a:lvl4pPr>
            <a:lvl5pPr>
              <a:defRPr sz="1050">
                <a:solidFill>
                  <a:srgbClr val="626262"/>
                </a:solidFill>
                <a:latin typeface="Verdana"/>
                <a:cs typeface="Verdana"/>
              </a:defRPr>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Title 1"/>
          <p:cNvSpPr>
            <a:spLocks noGrp="1"/>
          </p:cNvSpPr>
          <p:nvPr>
            <p:ph type="title" hasCustomPrompt="1"/>
          </p:nvPr>
        </p:nvSpPr>
        <p:spPr>
          <a:xfrm>
            <a:off x="146765" y="162277"/>
            <a:ext cx="8229600" cy="576398"/>
          </a:xfrm>
          <a:prstGeom prst="rect">
            <a:avLst/>
          </a:prstGeom>
        </p:spPr>
        <p:txBody>
          <a:bodyPr vert="horz" anchor="b" anchorCtr="0"/>
          <a:lstStyle>
            <a:lvl1pPr>
              <a:defRPr sz="1350" b="1">
                <a:solidFill>
                  <a:schemeClr val="bg1"/>
                </a:solidFill>
                <a:latin typeface="Verdana"/>
                <a:cs typeface="Verdana"/>
              </a:defRPr>
            </a:lvl1pPr>
          </a:lstStyle>
          <a:p>
            <a:r>
              <a:rPr lang="en-AU"/>
              <a:t>Click to edit page title</a:t>
            </a:r>
            <a:endParaRPr lang="en-US"/>
          </a:p>
        </p:txBody>
      </p:sp>
      <p:sp>
        <p:nvSpPr>
          <p:cNvPr id="11" name="Rectangle 10"/>
          <p:cNvSpPr/>
          <p:nvPr userDrawn="1"/>
        </p:nvSpPr>
        <p:spPr>
          <a:xfrm>
            <a:off x="0" y="755650"/>
            <a:ext cx="9144000" cy="44450"/>
          </a:xfrm>
          <a:prstGeom prst="rect">
            <a:avLst/>
          </a:prstGeom>
          <a:solidFill>
            <a:srgbClr val="E4231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2" name="Text Placeholder 3">
            <a:extLst>
              <a:ext uri="{FF2B5EF4-FFF2-40B4-BE49-F238E27FC236}">
                <a16:creationId xmlns:a16="http://schemas.microsoft.com/office/drawing/2014/main" id="{D63CA69C-4C40-B74A-A0AD-06FF38D42E44}"/>
              </a:ext>
            </a:extLst>
          </p:cNvPr>
          <p:cNvSpPr>
            <a:spLocks noGrp="1"/>
          </p:cNvSpPr>
          <p:nvPr>
            <p:ph type="body" sz="quarter" idx="11" hasCustomPrompt="1"/>
          </p:nvPr>
        </p:nvSpPr>
        <p:spPr>
          <a:xfrm>
            <a:off x="146765" y="4833137"/>
            <a:ext cx="4557713" cy="247025"/>
          </a:xfrm>
          <a:prstGeom prst="rect">
            <a:avLst/>
          </a:prstGeom>
        </p:spPr>
        <p:txBody>
          <a:bodyPr vert="horz">
            <a:normAutofit/>
          </a:bodyPr>
          <a:lstStyle>
            <a:lvl1pPr marL="0" indent="0">
              <a:buNone/>
              <a:defRPr sz="1000" baseline="0">
                <a:latin typeface="Verdana"/>
                <a:cs typeface="Verdana"/>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a:t>
            </a:r>
            <a:r>
              <a:rPr lang="en-AU"/>
              <a:t>college/institute/area </a:t>
            </a:r>
            <a:r>
              <a:rPr lang="en-US"/>
              <a:t>name</a:t>
            </a:r>
          </a:p>
        </p:txBody>
      </p:sp>
      <p:cxnSp>
        <p:nvCxnSpPr>
          <p:cNvPr id="17" name="Shape 368">
            <a:extLst>
              <a:ext uri="{FF2B5EF4-FFF2-40B4-BE49-F238E27FC236}">
                <a16:creationId xmlns:a16="http://schemas.microsoft.com/office/drawing/2014/main" id="{2D360E5A-2F00-A44F-9BF9-A939274402B4}"/>
              </a:ext>
            </a:extLst>
          </p:cNvPr>
          <p:cNvCxnSpPr>
            <a:cxnSpLocks/>
          </p:cNvCxnSpPr>
          <p:nvPr userDrawn="1"/>
        </p:nvCxnSpPr>
        <p:spPr>
          <a:xfrm flipV="1">
            <a:off x="171450" y="4833138"/>
            <a:ext cx="6473655" cy="1"/>
          </a:xfrm>
          <a:prstGeom prst="straightConnector1">
            <a:avLst/>
          </a:prstGeom>
          <a:noFill/>
          <a:ln w="9525" cap="flat" cmpd="sng">
            <a:solidFill>
              <a:schemeClr val="tx1"/>
            </a:solidFill>
            <a:prstDash val="solid"/>
            <a:round/>
            <a:headEnd type="none" w="lg" len="lg"/>
            <a:tailEnd type="none" w="lg" len="lg"/>
          </a:ln>
        </p:spPr>
      </p:cxnSp>
    </p:spTree>
    <p:extLst>
      <p:ext uri="{BB962C8B-B14F-4D97-AF65-F5344CB8AC3E}">
        <p14:creationId xmlns:p14="http://schemas.microsoft.com/office/powerpoint/2010/main" val="22519764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ntent with Caption_International">
    <p:spTree>
      <p:nvGrpSpPr>
        <p:cNvPr id="1" name=""/>
        <p:cNvGrpSpPr/>
        <p:nvPr/>
      </p:nvGrpSpPr>
      <p:grpSpPr>
        <a:xfrm>
          <a:off x="0" y="0"/>
          <a:ext cx="0" cy="0"/>
          <a:chOff x="0" y="0"/>
          <a:chExt cx="0" cy="0"/>
        </a:xfrm>
      </p:grpSpPr>
      <p:sp>
        <p:nvSpPr>
          <p:cNvPr id="13" name="Rectangle 12"/>
          <p:cNvSpPr/>
          <p:nvPr userDrawn="1"/>
        </p:nvSpPr>
        <p:spPr>
          <a:xfrm>
            <a:off x="-1" y="1"/>
            <a:ext cx="9144001" cy="761999"/>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cxnSp>
        <p:nvCxnSpPr>
          <p:cNvPr id="8" name="Shape 368"/>
          <p:cNvCxnSpPr/>
          <p:nvPr userDrawn="1"/>
        </p:nvCxnSpPr>
        <p:spPr>
          <a:xfrm flipV="1">
            <a:off x="171450" y="4532084"/>
            <a:ext cx="8828194" cy="14873"/>
          </a:xfrm>
          <a:prstGeom prst="straightConnector1">
            <a:avLst/>
          </a:prstGeom>
          <a:noFill/>
          <a:ln w="9525" cap="flat" cmpd="sng">
            <a:solidFill>
              <a:schemeClr val="dk2"/>
            </a:solidFill>
            <a:prstDash val="solid"/>
            <a:round/>
            <a:headEnd type="none" w="lg" len="lg"/>
            <a:tailEnd type="none" w="lg" len="lg"/>
          </a:ln>
        </p:spPr>
      </p:cxnSp>
      <p:pic>
        <p:nvPicPr>
          <p:cNvPr id="10" name="Picture 9" descr="UniTas_INT_S_Pos_RGB.pd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69391" y="4545885"/>
            <a:ext cx="1418166" cy="597616"/>
          </a:xfrm>
          <a:prstGeom prst="rect">
            <a:avLst/>
          </a:prstGeom>
        </p:spPr>
      </p:pic>
      <p:sp>
        <p:nvSpPr>
          <p:cNvPr id="3" name="Content Placeholder 2"/>
          <p:cNvSpPr>
            <a:spLocks noGrp="1"/>
          </p:cNvSpPr>
          <p:nvPr>
            <p:ph idx="1" hasCustomPrompt="1"/>
          </p:nvPr>
        </p:nvSpPr>
        <p:spPr>
          <a:xfrm>
            <a:off x="3887391" y="1371600"/>
            <a:ext cx="5082419" cy="3165844"/>
          </a:xfrm>
          <a:prstGeom prst="rect">
            <a:avLst/>
          </a:prstGeom>
        </p:spPr>
        <p:txBody>
          <a:bodyPr/>
          <a:lstStyle>
            <a:lvl1pPr marL="0" indent="0">
              <a:buNone/>
              <a:defRPr sz="1200">
                <a:solidFill>
                  <a:srgbClr val="626262"/>
                </a:solidFill>
                <a:latin typeface="Verdana"/>
                <a:cs typeface="Verdana"/>
              </a:defRPr>
            </a:lvl1pPr>
            <a:lvl2pPr>
              <a:defRPr sz="1200">
                <a:solidFill>
                  <a:srgbClr val="626262"/>
                </a:solidFill>
                <a:latin typeface="Verdana"/>
                <a:cs typeface="Verdana"/>
              </a:defRPr>
            </a:lvl2pPr>
            <a:lvl3pPr>
              <a:defRPr sz="1200">
                <a:solidFill>
                  <a:srgbClr val="626262"/>
                </a:solidFill>
                <a:latin typeface="Verdana"/>
                <a:cs typeface="Verdana"/>
              </a:defRPr>
            </a:lvl3pPr>
            <a:lvl4pPr>
              <a:defRPr sz="1050">
                <a:solidFill>
                  <a:srgbClr val="626262"/>
                </a:solidFill>
                <a:latin typeface="Verdana"/>
                <a:cs typeface="Verdana"/>
              </a:defRPr>
            </a:lvl4pPr>
            <a:lvl5pPr>
              <a:defRPr sz="1050">
                <a:solidFill>
                  <a:srgbClr val="626262"/>
                </a:solidFill>
                <a:latin typeface="Verdana"/>
                <a:cs typeface="Verdana"/>
              </a:defRPr>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hasCustomPrompt="1"/>
          </p:nvPr>
        </p:nvSpPr>
        <p:spPr>
          <a:xfrm>
            <a:off x="98727" y="1369220"/>
            <a:ext cx="3649250" cy="3168225"/>
          </a:xfrm>
          <a:prstGeom prst="rect">
            <a:avLst/>
          </a:prstGeom>
        </p:spPr>
        <p:txBody>
          <a:bodyPr/>
          <a:lstStyle>
            <a:lvl1pPr marL="0" indent="0">
              <a:buNone/>
              <a:defRPr sz="1200">
                <a:solidFill>
                  <a:srgbClr val="626262"/>
                </a:solidFill>
                <a:latin typeface="Verdana"/>
                <a:cs typeface="Verdana"/>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9" name="Title 1"/>
          <p:cNvSpPr>
            <a:spLocks noGrp="1"/>
          </p:cNvSpPr>
          <p:nvPr>
            <p:ph type="title" hasCustomPrompt="1"/>
          </p:nvPr>
        </p:nvSpPr>
        <p:spPr>
          <a:xfrm>
            <a:off x="146765" y="162277"/>
            <a:ext cx="8229600" cy="576398"/>
          </a:xfrm>
          <a:prstGeom prst="rect">
            <a:avLst/>
          </a:prstGeom>
        </p:spPr>
        <p:txBody>
          <a:bodyPr vert="horz" anchor="b" anchorCtr="0"/>
          <a:lstStyle>
            <a:lvl1pPr>
              <a:defRPr sz="1350" b="1">
                <a:solidFill>
                  <a:schemeClr val="bg1"/>
                </a:solidFill>
                <a:latin typeface="Verdana"/>
                <a:cs typeface="Verdana"/>
              </a:defRPr>
            </a:lvl1pPr>
          </a:lstStyle>
          <a:p>
            <a:r>
              <a:rPr lang="en-AU"/>
              <a:t>Click to edit page title</a:t>
            </a:r>
            <a:endParaRPr lang="en-US"/>
          </a:p>
        </p:txBody>
      </p:sp>
      <p:sp>
        <p:nvSpPr>
          <p:cNvPr id="11" name="Rectangle 10"/>
          <p:cNvSpPr/>
          <p:nvPr userDrawn="1"/>
        </p:nvSpPr>
        <p:spPr>
          <a:xfrm>
            <a:off x="0" y="755650"/>
            <a:ext cx="9144000" cy="44450"/>
          </a:xfrm>
          <a:prstGeom prst="rect">
            <a:avLst/>
          </a:prstGeom>
          <a:solidFill>
            <a:srgbClr val="E4231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2" name="Text Placeholder 3"/>
          <p:cNvSpPr>
            <a:spLocks noGrp="1"/>
          </p:cNvSpPr>
          <p:nvPr>
            <p:ph type="body" sz="quarter" idx="11" hasCustomPrompt="1"/>
          </p:nvPr>
        </p:nvSpPr>
        <p:spPr>
          <a:xfrm>
            <a:off x="162190" y="4805129"/>
            <a:ext cx="4557713" cy="275034"/>
          </a:xfrm>
          <a:prstGeom prst="rect">
            <a:avLst/>
          </a:prstGeom>
        </p:spPr>
        <p:txBody>
          <a:bodyPr vert="horz"/>
          <a:lstStyle>
            <a:lvl1pPr marL="0" indent="0">
              <a:buNone/>
              <a:defRPr sz="1050" baseline="0">
                <a:latin typeface="Verdana"/>
                <a:cs typeface="Verdana"/>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a:t>
            </a:r>
            <a:r>
              <a:rPr lang="en-AU"/>
              <a:t>college/institute/area </a:t>
            </a:r>
            <a:r>
              <a:rPr lang="en-US"/>
              <a:t>name</a:t>
            </a:r>
          </a:p>
        </p:txBody>
      </p:sp>
    </p:spTree>
    <p:extLst>
      <p:ext uri="{BB962C8B-B14F-4D97-AF65-F5344CB8AC3E}">
        <p14:creationId xmlns:p14="http://schemas.microsoft.com/office/powerpoint/2010/main" val="41260204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Blank Slide_International">
    <p:spTree>
      <p:nvGrpSpPr>
        <p:cNvPr id="1" name=""/>
        <p:cNvGrpSpPr/>
        <p:nvPr/>
      </p:nvGrpSpPr>
      <p:grpSpPr>
        <a:xfrm>
          <a:off x="0" y="0"/>
          <a:ext cx="0" cy="0"/>
          <a:chOff x="0" y="0"/>
          <a:chExt cx="0" cy="0"/>
        </a:xfrm>
      </p:grpSpPr>
      <p:pic>
        <p:nvPicPr>
          <p:cNvPr id="3" name="Picture 2" descr="UniTas_INT_S_Pos_RGB.pd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69391" y="4545885"/>
            <a:ext cx="1418166" cy="597616"/>
          </a:xfrm>
          <a:prstGeom prst="rect">
            <a:avLst/>
          </a:prstGeom>
        </p:spPr>
      </p:pic>
      <p:pic>
        <p:nvPicPr>
          <p:cNvPr id="2" name="Picture 1" descr="UniTas_RL_C1_Pos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62057" y="818451"/>
            <a:ext cx="2088998" cy="4134557"/>
          </a:xfrm>
          <a:prstGeom prst="rect">
            <a:avLst/>
          </a:prstGeom>
        </p:spPr>
      </p:pic>
      <p:sp>
        <p:nvSpPr>
          <p:cNvPr id="12" name="Rectangle 11">
            <a:extLst>
              <a:ext uri="{FF2B5EF4-FFF2-40B4-BE49-F238E27FC236}">
                <a16:creationId xmlns:a16="http://schemas.microsoft.com/office/drawing/2014/main" id="{612AE25C-FE8A-5D41-B0E9-8DA942E4B5D3}"/>
              </a:ext>
            </a:extLst>
          </p:cNvPr>
          <p:cNvSpPr/>
          <p:nvPr userDrawn="1"/>
        </p:nvSpPr>
        <p:spPr>
          <a:xfrm>
            <a:off x="0" y="1"/>
            <a:ext cx="9144000" cy="51174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A6F42878-8668-D248-A097-25B72123B0A8}"/>
              </a:ext>
            </a:extLst>
          </p:cNvPr>
          <p:cNvSpPr/>
          <p:nvPr userDrawn="1"/>
        </p:nvSpPr>
        <p:spPr>
          <a:xfrm>
            <a:off x="0" y="523426"/>
            <a:ext cx="9144000" cy="44450"/>
          </a:xfrm>
          <a:prstGeom prst="rect">
            <a:avLst/>
          </a:prstGeom>
          <a:solidFill>
            <a:srgbClr val="E4231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4" name="Title 1">
            <a:extLst>
              <a:ext uri="{FF2B5EF4-FFF2-40B4-BE49-F238E27FC236}">
                <a16:creationId xmlns:a16="http://schemas.microsoft.com/office/drawing/2014/main" id="{5A482D37-9998-2548-BA73-8EF399D35C22}"/>
              </a:ext>
            </a:extLst>
          </p:cNvPr>
          <p:cNvSpPr>
            <a:spLocks noGrp="1"/>
          </p:cNvSpPr>
          <p:nvPr>
            <p:ph type="title" hasCustomPrompt="1"/>
          </p:nvPr>
        </p:nvSpPr>
        <p:spPr>
          <a:xfrm>
            <a:off x="146712" y="162277"/>
            <a:ext cx="8229600" cy="349467"/>
          </a:xfrm>
          <a:prstGeom prst="rect">
            <a:avLst/>
          </a:prstGeom>
        </p:spPr>
        <p:txBody>
          <a:bodyPr vert="horz" anchor="b" anchorCtr="0"/>
          <a:lstStyle>
            <a:lvl1pPr>
              <a:defRPr sz="1350" b="1">
                <a:solidFill>
                  <a:schemeClr val="bg1"/>
                </a:solidFill>
                <a:latin typeface="Verdana"/>
                <a:cs typeface="Verdana"/>
              </a:defRPr>
            </a:lvl1pPr>
          </a:lstStyle>
          <a:p>
            <a:r>
              <a:rPr lang="en-AU"/>
              <a:t>Click to edit page title</a:t>
            </a:r>
            <a:endParaRPr lang="en-US"/>
          </a:p>
        </p:txBody>
      </p:sp>
      <p:sp>
        <p:nvSpPr>
          <p:cNvPr id="15" name="Text Placeholder 3">
            <a:extLst>
              <a:ext uri="{FF2B5EF4-FFF2-40B4-BE49-F238E27FC236}">
                <a16:creationId xmlns:a16="http://schemas.microsoft.com/office/drawing/2014/main" id="{0C47A7A8-7D7D-4B46-A534-B7722AC67299}"/>
              </a:ext>
            </a:extLst>
          </p:cNvPr>
          <p:cNvSpPr>
            <a:spLocks noGrp="1"/>
          </p:cNvSpPr>
          <p:nvPr>
            <p:ph type="body" sz="quarter" idx="11" hasCustomPrompt="1"/>
          </p:nvPr>
        </p:nvSpPr>
        <p:spPr>
          <a:xfrm>
            <a:off x="146712" y="4833137"/>
            <a:ext cx="4557713" cy="247025"/>
          </a:xfrm>
          <a:prstGeom prst="rect">
            <a:avLst/>
          </a:prstGeom>
        </p:spPr>
        <p:txBody>
          <a:bodyPr vert="horz">
            <a:normAutofit/>
          </a:bodyPr>
          <a:lstStyle>
            <a:lvl1pPr marL="0" indent="0">
              <a:buNone/>
              <a:defRPr sz="1000" baseline="0">
                <a:latin typeface="Verdana"/>
                <a:cs typeface="Verdana"/>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a:t>
            </a:r>
            <a:r>
              <a:rPr lang="en-AU"/>
              <a:t> college/institute/area</a:t>
            </a:r>
            <a:r>
              <a:rPr lang="en-US"/>
              <a:t> name</a:t>
            </a:r>
          </a:p>
        </p:txBody>
      </p:sp>
      <p:cxnSp>
        <p:nvCxnSpPr>
          <p:cNvPr id="16" name="Shape 368">
            <a:extLst>
              <a:ext uri="{FF2B5EF4-FFF2-40B4-BE49-F238E27FC236}">
                <a16:creationId xmlns:a16="http://schemas.microsoft.com/office/drawing/2014/main" id="{83740514-5AC9-EC42-96B3-62B3FC0AB734}"/>
              </a:ext>
            </a:extLst>
          </p:cNvPr>
          <p:cNvCxnSpPr>
            <a:cxnSpLocks/>
          </p:cNvCxnSpPr>
          <p:nvPr userDrawn="1"/>
        </p:nvCxnSpPr>
        <p:spPr>
          <a:xfrm flipV="1">
            <a:off x="171450" y="4833138"/>
            <a:ext cx="6473655" cy="1"/>
          </a:xfrm>
          <a:prstGeom prst="straightConnector1">
            <a:avLst/>
          </a:prstGeom>
          <a:noFill/>
          <a:ln w="9525" cap="flat" cmpd="sng">
            <a:solidFill>
              <a:schemeClr val="tx1"/>
            </a:solidFill>
            <a:prstDash val="solid"/>
            <a:round/>
            <a:headEnd type="none" w="lg" len="lg"/>
            <a:tailEnd type="none" w="lg" len="lg"/>
          </a:ln>
        </p:spPr>
      </p:cxnSp>
    </p:spTree>
    <p:extLst>
      <p:ext uri="{BB962C8B-B14F-4D97-AF65-F5344CB8AC3E}">
        <p14:creationId xmlns:p14="http://schemas.microsoft.com/office/powerpoint/2010/main" val="19313466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inal slide International">
    <p:spTree>
      <p:nvGrpSpPr>
        <p:cNvPr id="1" name=""/>
        <p:cNvGrpSpPr/>
        <p:nvPr/>
      </p:nvGrpSpPr>
      <p:grpSpPr>
        <a:xfrm>
          <a:off x="0" y="0"/>
          <a:ext cx="0" cy="0"/>
          <a:chOff x="0" y="0"/>
          <a:chExt cx="0" cy="0"/>
        </a:xfrm>
      </p:grpSpPr>
      <p:sp>
        <p:nvSpPr>
          <p:cNvPr id="8" name="Rectangle 7"/>
          <p:cNvSpPr/>
          <p:nvPr userDrawn="1"/>
        </p:nvSpPr>
        <p:spPr>
          <a:xfrm>
            <a:off x="0" y="0"/>
            <a:ext cx="9144000" cy="51435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3" name="Title 2"/>
          <p:cNvSpPr>
            <a:spLocks noGrp="1"/>
          </p:cNvSpPr>
          <p:nvPr>
            <p:ph type="title" hasCustomPrompt="1"/>
          </p:nvPr>
        </p:nvSpPr>
        <p:spPr>
          <a:xfrm>
            <a:off x="261765" y="3266416"/>
            <a:ext cx="6003572" cy="366489"/>
          </a:xfrm>
          <a:prstGeom prst="rect">
            <a:avLst/>
          </a:prstGeom>
        </p:spPr>
        <p:txBody>
          <a:bodyPr vert="horz"/>
          <a:lstStyle>
            <a:lvl1pPr>
              <a:defRPr sz="2700" b="1" i="1">
                <a:solidFill>
                  <a:schemeClr val="bg1"/>
                </a:solidFill>
                <a:latin typeface="Verdana"/>
                <a:cs typeface="Verdana"/>
              </a:defRPr>
            </a:lvl1pPr>
          </a:lstStyle>
          <a:p>
            <a:r>
              <a:rPr lang="en-AU"/>
              <a:t>Thank you</a:t>
            </a:r>
            <a:endParaRPr lang="en-US"/>
          </a:p>
        </p:txBody>
      </p:sp>
      <p:sp>
        <p:nvSpPr>
          <p:cNvPr id="14" name="Text Placeholder 5"/>
          <p:cNvSpPr>
            <a:spLocks noGrp="1"/>
          </p:cNvSpPr>
          <p:nvPr>
            <p:ph type="body" sz="quarter" idx="10" hasCustomPrompt="1"/>
          </p:nvPr>
        </p:nvSpPr>
        <p:spPr>
          <a:xfrm>
            <a:off x="262775" y="3698522"/>
            <a:ext cx="3816747" cy="413147"/>
          </a:xfrm>
          <a:prstGeom prst="rect">
            <a:avLst/>
          </a:prstGeom>
        </p:spPr>
        <p:txBody>
          <a:bodyPr vert="horz"/>
          <a:lstStyle>
            <a:lvl1pPr marL="0" indent="0">
              <a:lnSpc>
                <a:spcPct val="100000"/>
              </a:lnSpc>
              <a:spcBef>
                <a:spcPts val="0"/>
              </a:spcBef>
              <a:buNone/>
              <a:defRPr sz="1500">
                <a:solidFill>
                  <a:schemeClr val="bg1"/>
                </a:solidFill>
                <a:latin typeface="Verdana"/>
                <a:cs typeface="Verdana"/>
              </a:defRPr>
            </a:lvl1pPr>
            <a:lvl2pPr marL="342900" indent="0">
              <a:buNone/>
              <a:defRPr/>
            </a:lvl2pPr>
            <a:lvl3pPr marL="685800" indent="0">
              <a:buNone/>
              <a:defRPr/>
            </a:lvl3pPr>
            <a:lvl4pPr marL="1028700" indent="0">
              <a:buNone/>
              <a:defRPr/>
            </a:lvl4pPr>
            <a:lvl5pPr marL="1371600" indent="0">
              <a:buNone/>
              <a:defRPr/>
            </a:lvl5pPr>
          </a:lstStyle>
          <a:p>
            <a:pPr lvl="0"/>
            <a:r>
              <a:rPr lang="en-AU"/>
              <a:t>Click to edit subheading</a:t>
            </a:r>
            <a:endParaRPr lang="en-US"/>
          </a:p>
        </p:txBody>
      </p:sp>
      <p:sp>
        <p:nvSpPr>
          <p:cNvPr id="15" name="Text Placeholder 11"/>
          <p:cNvSpPr>
            <a:spLocks noGrp="1"/>
          </p:cNvSpPr>
          <p:nvPr>
            <p:ph type="body" sz="quarter" idx="11" hasCustomPrompt="1"/>
          </p:nvPr>
        </p:nvSpPr>
        <p:spPr>
          <a:xfrm>
            <a:off x="269918" y="4730942"/>
            <a:ext cx="2444354" cy="317897"/>
          </a:xfrm>
          <a:prstGeom prst="rect">
            <a:avLst/>
          </a:prstGeom>
        </p:spPr>
        <p:txBody>
          <a:bodyPr vert="horz"/>
          <a:lstStyle>
            <a:lvl1pPr marL="0" indent="0">
              <a:buNone/>
              <a:defRPr sz="1200">
                <a:solidFill>
                  <a:schemeClr val="bg1"/>
                </a:solidFill>
                <a:latin typeface="Verdana"/>
                <a:cs typeface="Verdana"/>
              </a:defRPr>
            </a:lvl1pPr>
            <a:lvl2pPr marL="342900" indent="0">
              <a:buNone/>
              <a:defRPr/>
            </a:lvl2pPr>
            <a:lvl3pPr marL="685800" indent="0">
              <a:buNone/>
              <a:defRPr/>
            </a:lvl3pPr>
            <a:lvl4pPr marL="1028700" indent="0">
              <a:buNone/>
              <a:defRPr/>
            </a:lvl4pPr>
            <a:lvl5pPr marL="1371600" indent="0">
              <a:buNone/>
              <a:defRPr/>
            </a:lvl5pPr>
          </a:lstStyle>
          <a:p>
            <a:pPr lvl="0"/>
            <a:r>
              <a:rPr lang="en-AU"/>
              <a:t>Click to edit date</a:t>
            </a:r>
            <a:endParaRPr lang="en-US"/>
          </a:p>
        </p:txBody>
      </p:sp>
      <p:sp>
        <p:nvSpPr>
          <p:cNvPr id="9" name="Title 2"/>
          <p:cNvSpPr txBox="1">
            <a:spLocks/>
          </p:cNvSpPr>
          <p:nvPr userDrawn="1"/>
        </p:nvSpPr>
        <p:spPr>
          <a:xfrm>
            <a:off x="7318622" y="4702723"/>
            <a:ext cx="1784351" cy="346116"/>
          </a:xfrm>
          <a:prstGeom prst="rect">
            <a:avLst/>
          </a:prstGeom>
        </p:spPr>
        <p:txBody>
          <a:bodyPr vert="horz"/>
          <a:lstStyle>
            <a:lvl1pPr algn="l" defTabSz="914400" rtl="0" eaLnBrk="1" latinLnBrk="0" hangingPunct="1">
              <a:lnSpc>
                <a:spcPct val="90000"/>
              </a:lnSpc>
              <a:spcBef>
                <a:spcPct val="0"/>
              </a:spcBef>
              <a:buNone/>
              <a:defRPr sz="3600" b="1" i="1" kern="1200">
                <a:solidFill>
                  <a:schemeClr val="tx1"/>
                </a:solidFill>
                <a:latin typeface="Verdana"/>
                <a:ea typeface="+mj-ea"/>
                <a:cs typeface="Verdana"/>
              </a:defRPr>
            </a:lvl1pPr>
          </a:lstStyle>
          <a:p>
            <a:pPr algn="ctr"/>
            <a:r>
              <a:rPr lang="en-US" sz="1500">
                <a:solidFill>
                  <a:schemeClr val="bg1"/>
                </a:solidFill>
              </a:rPr>
              <a:t>u</a:t>
            </a:r>
            <a:r>
              <a:rPr lang="en-AU" sz="1500">
                <a:solidFill>
                  <a:schemeClr val="bg1"/>
                </a:solidFill>
              </a:rPr>
              <a:t>tas.edu.au</a:t>
            </a:r>
            <a:endParaRPr lang="en-US" sz="1500">
              <a:solidFill>
                <a:schemeClr val="bg1"/>
              </a:solidFill>
            </a:endParaRPr>
          </a:p>
        </p:txBody>
      </p:sp>
      <p:pic>
        <p:nvPicPr>
          <p:cNvPr id="10" name="Picture 9">
            <a:extLst>
              <a:ext uri="{FF2B5EF4-FFF2-40B4-BE49-F238E27FC236}">
                <a16:creationId xmlns:a16="http://schemas.microsoft.com/office/drawing/2014/main" id="{BD80F57D-2FEB-AE4E-B2EC-E884E82899E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3032" y="169332"/>
            <a:ext cx="1590904" cy="1733226"/>
          </a:xfrm>
          <a:prstGeom prst="rect">
            <a:avLst/>
          </a:prstGeom>
        </p:spPr>
      </p:pic>
      <p:pic>
        <p:nvPicPr>
          <p:cNvPr id="6" name="Picture 5">
            <a:extLst>
              <a:ext uri="{FF2B5EF4-FFF2-40B4-BE49-F238E27FC236}">
                <a16:creationId xmlns:a16="http://schemas.microsoft.com/office/drawing/2014/main" id="{CEC2C0BF-F064-B842-A2B8-F3F13EAFBCF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92261" y="0"/>
            <a:ext cx="3451739" cy="5143500"/>
          </a:xfrm>
          <a:prstGeom prst="rect">
            <a:avLst/>
          </a:prstGeom>
        </p:spPr>
      </p:pic>
    </p:spTree>
    <p:extLst>
      <p:ext uri="{BB962C8B-B14F-4D97-AF65-F5344CB8AC3E}">
        <p14:creationId xmlns:p14="http://schemas.microsoft.com/office/powerpoint/2010/main" val="29984018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omestic 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83" y="169332"/>
            <a:ext cx="1622784" cy="1545167"/>
          </a:xfrm>
          <a:prstGeom prst="rect">
            <a:avLst/>
          </a:prstGeom>
        </p:spPr>
      </p:pic>
      <p:sp>
        <p:nvSpPr>
          <p:cNvPr id="3" name="Title 2"/>
          <p:cNvSpPr>
            <a:spLocks noGrp="1"/>
          </p:cNvSpPr>
          <p:nvPr>
            <p:ph type="title" hasCustomPrompt="1"/>
          </p:nvPr>
        </p:nvSpPr>
        <p:spPr>
          <a:xfrm>
            <a:off x="2139553" y="1228327"/>
            <a:ext cx="4698998" cy="1445023"/>
          </a:xfrm>
          <a:prstGeom prst="rect">
            <a:avLst/>
          </a:prstGeom>
        </p:spPr>
        <p:txBody>
          <a:bodyPr vert="horz"/>
          <a:lstStyle>
            <a:lvl1pPr>
              <a:defRPr sz="2700" b="1" i="1">
                <a:latin typeface="Verdana"/>
                <a:cs typeface="Verdana"/>
              </a:defRPr>
            </a:lvl1pPr>
          </a:lstStyle>
          <a:p>
            <a:r>
              <a:rPr lang="en-AU"/>
              <a:t>Click to edit presentation title</a:t>
            </a:r>
            <a:endParaRPr lang="en-US"/>
          </a:p>
        </p:txBody>
      </p:sp>
      <p:sp>
        <p:nvSpPr>
          <p:cNvPr id="6" name="Text Placeholder 5"/>
          <p:cNvSpPr>
            <a:spLocks noGrp="1"/>
          </p:cNvSpPr>
          <p:nvPr>
            <p:ph type="body" sz="quarter" idx="10" hasCustomPrompt="1"/>
          </p:nvPr>
        </p:nvSpPr>
        <p:spPr>
          <a:xfrm>
            <a:off x="2139553" y="2781300"/>
            <a:ext cx="3816747" cy="413147"/>
          </a:xfrm>
          <a:prstGeom prst="rect">
            <a:avLst/>
          </a:prstGeom>
        </p:spPr>
        <p:txBody>
          <a:bodyPr vert="horz"/>
          <a:lstStyle>
            <a:lvl1pPr marL="0" indent="0">
              <a:buNone/>
              <a:defRPr sz="1500">
                <a:latin typeface="Verdana"/>
                <a:cs typeface="Verdana"/>
              </a:defRPr>
            </a:lvl1pPr>
            <a:lvl2pPr marL="342900" indent="0">
              <a:buNone/>
              <a:defRPr/>
            </a:lvl2pPr>
            <a:lvl3pPr marL="685800" indent="0">
              <a:buNone/>
              <a:defRPr/>
            </a:lvl3pPr>
            <a:lvl4pPr marL="1028700" indent="0">
              <a:buNone/>
              <a:defRPr/>
            </a:lvl4pPr>
            <a:lvl5pPr marL="1371600" indent="0">
              <a:buNone/>
              <a:defRPr/>
            </a:lvl5pPr>
          </a:lstStyle>
          <a:p>
            <a:pPr lvl="0"/>
            <a:r>
              <a:rPr lang="en-AU"/>
              <a:t>Click to edit subheading</a:t>
            </a:r>
            <a:endParaRPr lang="en-US"/>
          </a:p>
        </p:txBody>
      </p:sp>
      <p:sp>
        <p:nvSpPr>
          <p:cNvPr id="12" name="Text Placeholder 11"/>
          <p:cNvSpPr>
            <a:spLocks noGrp="1"/>
          </p:cNvSpPr>
          <p:nvPr>
            <p:ph type="body" sz="quarter" idx="11" hasCustomPrompt="1"/>
          </p:nvPr>
        </p:nvSpPr>
        <p:spPr>
          <a:xfrm>
            <a:off x="2139553" y="4381500"/>
            <a:ext cx="2444354" cy="317897"/>
          </a:xfrm>
          <a:prstGeom prst="rect">
            <a:avLst/>
          </a:prstGeom>
        </p:spPr>
        <p:txBody>
          <a:bodyPr vert="horz"/>
          <a:lstStyle>
            <a:lvl1pPr marL="0" indent="0">
              <a:buNone/>
              <a:defRPr sz="1200">
                <a:latin typeface="Verdana"/>
                <a:cs typeface="Verdana"/>
              </a:defRPr>
            </a:lvl1pPr>
            <a:lvl2pPr marL="342900" indent="0">
              <a:buNone/>
              <a:defRPr/>
            </a:lvl2pPr>
            <a:lvl3pPr marL="685800" indent="0">
              <a:buNone/>
              <a:defRPr/>
            </a:lvl3pPr>
            <a:lvl4pPr marL="1028700" indent="0">
              <a:buNone/>
              <a:defRPr/>
            </a:lvl4pPr>
            <a:lvl5pPr marL="1371600" indent="0">
              <a:buNone/>
              <a:defRPr/>
            </a:lvl5pPr>
          </a:lstStyle>
          <a:p>
            <a:pPr lvl="0"/>
            <a:r>
              <a:rPr lang="en-AU"/>
              <a:t>Click to edit date</a:t>
            </a:r>
            <a:endParaRPr lang="en-US"/>
          </a:p>
        </p:txBody>
      </p:sp>
      <p:sp>
        <p:nvSpPr>
          <p:cNvPr id="9" name="Title 2"/>
          <p:cNvSpPr txBox="1">
            <a:spLocks/>
          </p:cNvSpPr>
          <p:nvPr userDrawn="1"/>
        </p:nvSpPr>
        <p:spPr>
          <a:xfrm>
            <a:off x="0" y="4365224"/>
            <a:ext cx="1784351" cy="708423"/>
          </a:xfrm>
          <a:prstGeom prst="rect">
            <a:avLst/>
          </a:prstGeom>
        </p:spPr>
        <p:txBody>
          <a:bodyPr vert="horz"/>
          <a:lstStyle>
            <a:lvl1pPr algn="l" defTabSz="914400" rtl="0" eaLnBrk="1" latinLnBrk="0" hangingPunct="1">
              <a:lnSpc>
                <a:spcPct val="90000"/>
              </a:lnSpc>
              <a:spcBef>
                <a:spcPct val="0"/>
              </a:spcBef>
              <a:buNone/>
              <a:defRPr sz="3600" b="1" i="1" kern="1200">
                <a:solidFill>
                  <a:schemeClr val="tx1"/>
                </a:solidFill>
                <a:latin typeface="Verdana"/>
                <a:ea typeface="+mj-ea"/>
                <a:cs typeface="Verdana"/>
              </a:defRPr>
            </a:lvl1pPr>
          </a:lstStyle>
          <a:p>
            <a:pPr algn="ctr"/>
            <a:r>
              <a:rPr lang="en-US" sz="1500">
                <a:solidFill>
                  <a:schemeClr val="tx1"/>
                </a:solidFill>
              </a:rPr>
              <a:t>u</a:t>
            </a:r>
            <a:r>
              <a:rPr lang="en-AU" sz="1500">
                <a:solidFill>
                  <a:schemeClr val="tx1"/>
                </a:solidFill>
              </a:rPr>
              <a:t>tas.edu.au</a:t>
            </a:r>
            <a:endParaRPr lang="en-US" sz="1500">
              <a:solidFill>
                <a:schemeClr val="tx1"/>
              </a:solidFill>
            </a:endParaRPr>
          </a:p>
        </p:txBody>
      </p:sp>
      <p:sp>
        <p:nvSpPr>
          <p:cNvPr id="10" name="Rectangle 9">
            <a:extLst>
              <a:ext uri="{FF2B5EF4-FFF2-40B4-BE49-F238E27FC236}">
                <a16:creationId xmlns:a16="http://schemas.microsoft.com/office/drawing/2014/main" id="{0952681D-6A15-F14A-85ED-6B0A5E41BF20}"/>
              </a:ext>
            </a:extLst>
          </p:cNvPr>
          <p:cNvSpPr/>
          <p:nvPr userDrawn="1"/>
        </p:nvSpPr>
        <p:spPr>
          <a:xfrm rot="5400000">
            <a:off x="-794689" y="2565000"/>
            <a:ext cx="5148000" cy="18000"/>
          </a:xfrm>
          <a:prstGeom prst="rect">
            <a:avLst/>
          </a:prstGeom>
          <a:solidFill>
            <a:srgbClr val="E4231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28921799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_Domestic">
    <p:spTree>
      <p:nvGrpSpPr>
        <p:cNvPr id="1" name=""/>
        <p:cNvGrpSpPr/>
        <p:nvPr/>
      </p:nvGrpSpPr>
      <p:grpSpPr>
        <a:xfrm>
          <a:off x="0" y="0"/>
          <a:ext cx="0" cy="0"/>
          <a:chOff x="0" y="0"/>
          <a:chExt cx="0" cy="0"/>
        </a:xfrm>
      </p:grpSpPr>
      <p:cxnSp>
        <p:nvCxnSpPr>
          <p:cNvPr id="8" name="Shape 368"/>
          <p:cNvCxnSpPr>
            <a:cxnSpLocks/>
          </p:cNvCxnSpPr>
          <p:nvPr userDrawn="1"/>
        </p:nvCxnSpPr>
        <p:spPr>
          <a:xfrm flipV="1">
            <a:off x="171450" y="4833138"/>
            <a:ext cx="6473655" cy="1"/>
          </a:xfrm>
          <a:prstGeom prst="straightConnector1">
            <a:avLst/>
          </a:prstGeom>
          <a:noFill/>
          <a:ln w="9525" cap="flat" cmpd="sng">
            <a:solidFill>
              <a:schemeClr val="tx1"/>
            </a:solidFill>
            <a:prstDash val="solid"/>
            <a:round/>
            <a:headEnd type="none" w="lg" len="lg"/>
            <a:tailEnd type="none" w="lg" len="lg"/>
          </a:ln>
        </p:spPr>
      </p:cxnSp>
      <p:sp>
        <p:nvSpPr>
          <p:cNvPr id="11" name="Content Placeholder 2"/>
          <p:cNvSpPr>
            <a:spLocks noGrp="1"/>
          </p:cNvSpPr>
          <p:nvPr>
            <p:ph idx="1" hasCustomPrompt="1"/>
          </p:nvPr>
        </p:nvSpPr>
        <p:spPr>
          <a:xfrm>
            <a:off x="146765" y="805544"/>
            <a:ext cx="8786365" cy="3665116"/>
          </a:xfrm>
          <a:prstGeom prst="rect">
            <a:avLst/>
          </a:prstGeom>
        </p:spPr>
        <p:txBody>
          <a:bodyPr/>
          <a:lstStyle>
            <a:lvl1pPr marL="0" indent="0">
              <a:buNone/>
              <a:defRPr sz="1200">
                <a:solidFill>
                  <a:srgbClr val="626262"/>
                </a:solidFill>
                <a:latin typeface="Verdana"/>
                <a:cs typeface="Verdana"/>
              </a:defRPr>
            </a:lvl1pPr>
            <a:lvl2pPr>
              <a:defRPr sz="1200">
                <a:solidFill>
                  <a:srgbClr val="626262"/>
                </a:solidFill>
                <a:latin typeface="Verdana"/>
                <a:cs typeface="Verdana"/>
              </a:defRPr>
            </a:lvl2pPr>
            <a:lvl3pPr>
              <a:defRPr sz="1200">
                <a:solidFill>
                  <a:srgbClr val="626262"/>
                </a:solidFill>
                <a:latin typeface="Verdana"/>
                <a:cs typeface="Verdana"/>
              </a:defRPr>
            </a:lvl3pPr>
            <a:lvl4pPr>
              <a:defRPr sz="1050">
                <a:solidFill>
                  <a:srgbClr val="626262"/>
                </a:solidFill>
                <a:latin typeface="Verdana"/>
                <a:cs typeface="Verdana"/>
              </a:defRPr>
            </a:lvl4pPr>
            <a:lvl5pPr>
              <a:defRPr sz="1050">
                <a:solidFill>
                  <a:srgbClr val="626262"/>
                </a:solidFill>
                <a:latin typeface="Verdana"/>
                <a:cs typeface="Verdana"/>
              </a:defRPr>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Rectangle 13"/>
          <p:cNvSpPr/>
          <p:nvPr userDrawn="1"/>
        </p:nvSpPr>
        <p:spPr>
          <a:xfrm>
            <a:off x="0" y="523426"/>
            <a:ext cx="9144000" cy="18000"/>
          </a:xfrm>
          <a:prstGeom prst="rect">
            <a:avLst/>
          </a:prstGeom>
          <a:solidFill>
            <a:srgbClr val="E4231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4" name="Text Placeholder 3"/>
          <p:cNvSpPr>
            <a:spLocks noGrp="1"/>
          </p:cNvSpPr>
          <p:nvPr>
            <p:ph type="body" sz="quarter" idx="10" hasCustomPrompt="1"/>
          </p:nvPr>
        </p:nvSpPr>
        <p:spPr>
          <a:xfrm>
            <a:off x="146765" y="4833138"/>
            <a:ext cx="5136753" cy="272660"/>
          </a:xfrm>
          <a:prstGeom prst="rect">
            <a:avLst/>
          </a:prstGeom>
        </p:spPr>
        <p:txBody>
          <a:bodyPr vert="horz">
            <a:normAutofit/>
          </a:bodyPr>
          <a:lstStyle>
            <a:lvl1pPr marL="0" indent="0">
              <a:buNone/>
              <a:defRPr sz="1000">
                <a:latin typeface="Verdana"/>
                <a:cs typeface="Verdana"/>
              </a:defRPr>
            </a:lvl1pPr>
          </a:lstStyle>
          <a:p>
            <a:pPr lvl="0"/>
            <a:r>
              <a:rPr lang="en-AU"/>
              <a:t>Click to edit college/institute/area name</a:t>
            </a:r>
            <a:endParaRPr lang="en-US"/>
          </a:p>
        </p:txBody>
      </p:sp>
      <p:sp>
        <p:nvSpPr>
          <p:cNvPr id="15" name="Title 1"/>
          <p:cNvSpPr>
            <a:spLocks noGrp="1"/>
          </p:cNvSpPr>
          <p:nvPr>
            <p:ph type="title" hasCustomPrompt="1"/>
          </p:nvPr>
        </p:nvSpPr>
        <p:spPr>
          <a:xfrm>
            <a:off x="146765" y="162277"/>
            <a:ext cx="8229600" cy="349467"/>
          </a:xfrm>
          <a:prstGeom prst="rect">
            <a:avLst/>
          </a:prstGeom>
        </p:spPr>
        <p:txBody>
          <a:bodyPr vert="horz" anchor="b" anchorCtr="0"/>
          <a:lstStyle>
            <a:lvl1pPr>
              <a:defRPr sz="1350" b="1">
                <a:solidFill>
                  <a:schemeClr val="tx1"/>
                </a:solidFill>
                <a:latin typeface="Verdana"/>
                <a:cs typeface="Verdana"/>
              </a:defRPr>
            </a:lvl1pPr>
          </a:lstStyle>
          <a:p>
            <a:r>
              <a:rPr lang="en-AU"/>
              <a:t>Click to edit page title</a:t>
            </a:r>
            <a:endParaRPr lang="en-US"/>
          </a:p>
        </p:txBody>
      </p:sp>
      <p:pic>
        <p:nvPicPr>
          <p:cNvPr id="10" name="Picture 9" descr="UniTas_BM_S_Pos_RGB.png">
            <a:extLst>
              <a:ext uri="{FF2B5EF4-FFF2-40B4-BE49-F238E27FC236}">
                <a16:creationId xmlns:a16="http://schemas.microsoft.com/office/drawing/2014/main" id="{C6BE6B3F-666B-6E4E-8518-9E79CF6166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7599" y="4714565"/>
            <a:ext cx="1420636" cy="512789"/>
          </a:xfrm>
          <a:prstGeom prst="rect">
            <a:avLst/>
          </a:prstGeom>
        </p:spPr>
      </p:pic>
    </p:spTree>
    <p:extLst>
      <p:ext uri="{BB962C8B-B14F-4D97-AF65-F5344CB8AC3E}">
        <p14:creationId xmlns:p14="http://schemas.microsoft.com/office/powerpoint/2010/main" val="32157609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3049"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_Domestic">
    <p:spTree>
      <p:nvGrpSpPr>
        <p:cNvPr id="1" name=""/>
        <p:cNvGrpSpPr/>
        <p:nvPr/>
      </p:nvGrpSpPr>
      <p:grpSpPr>
        <a:xfrm>
          <a:off x="0" y="0"/>
          <a:ext cx="0" cy="0"/>
          <a:chOff x="0" y="0"/>
          <a:chExt cx="0" cy="0"/>
        </a:xfrm>
      </p:grpSpPr>
      <p:sp>
        <p:nvSpPr>
          <p:cNvPr id="13" name="Rectangle 12"/>
          <p:cNvSpPr/>
          <p:nvPr userDrawn="1"/>
        </p:nvSpPr>
        <p:spPr>
          <a:xfrm>
            <a:off x="0" y="1"/>
            <a:ext cx="9144000" cy="51174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cxnSp>
        <p:nvCxnSpPr>
          <p:cNvPr id="8" name="Shape 368"/>
          <p:cNvCxnSpPr>
            <a:cxnSpLocks/>
          </p:cNvCxnSpPr>
          <p:nvPr userDrawn="1"/>
        </p:nvCxnSpPr>
        <p:spPr>
          <a:xfrm flipV="1">
            <a:off x="171450" y="4833138"/>
            <a:ext cx="6473655" cy="1"/>
          </a:xfrm>
          <a:prstGeom prst="straightConnector1">
            <a:avLst/>
          </a:prstGeom>
          <a:noFill/>
          <a:ln w="9525" cap="flat" cmpd="sng">
            <a:solidFill>
              <a:schemeClr val="tx1"/>
            </a:solidFill>
            <a:prstDash val="solid"/>
            <a:round/>
            <a:headEnd type="none" w="lg" len="lg"/>
            <a:tailEnd type="none" w="lg" len="lg"/>
          </a:ln>
        </p:spPr>
      </p:cxnSp>
      <p:sp>
        <p:nvSpPr>
          <p:cNvPr id="11" name="Content Placeholder 2"/>
          <p:cNvSpPr>
            <a:spLocks noGrp="1"/>
          </p:cNvSpPr>
          <p:nvPr>
            <p:ph idx="1" hasCustomPrompt="1"/>
          </p:nvPr>
        </p:nvSpPr>
        <p:spPr>
          <a:xfrm>
            <a:off x="146765" y="805544"/>
            <a:ext cx="8786365" cy="3665116"/>
          </a:xfrm>
          <a:prstGeom prst="rect">
            <a:avLst/>
          </a:prstGeom>
        </p:spPr>
        <p:txBody>
          <a:bodyPr/>
          <a:lstStyle>
            <a:lvl1pPr marL="0" indent="0">
              <a:buNone/>
              <a:defRPr sz="1200">
                <a:solidFill>
                  <a:srgbClr val="626262"/>
                </a:solidFill>
                <a:latin typeface="Verdana"/>
                <a:cs typeface="Verdana"/>
              </a:defRPr>
            </a:lvl1pPr>
            <a:lvl2pPr>
              <a:defRPr sz="1200">
                <a:solidFill>
                  <a:srgbClr val="626262"/>
                </a:solidFill>
                <a:latin typeface="Verdana"/>
                <a:cs typeface="Verdana"/>
              </a:defRPr>
            </a:lvl2pPr>
            <a:lvl3pPr>
              <a:defRPr sz="1200">
                <a:solidFill>
                  <a:srgbClr val="626262"/>
                </a:solidFill>
                <a:latin typeface="Verdana"/>
                <a:cs typeface="Verdana"/>
              </a:defRPr>
            </a:lvl3pPr>
            <a:lvl4pPr>
              <a:defRPr sz="1050">
                <a:solidFill>
                  <a:srgbClr val="626262"/>
                </a:solidFill>
                <a:latin typeface="Verdana"/>
                <a:cs typeface="Verdana"/>
              </a:defRPr>
            </a:lvl4pPr>
            <a:lvl5pPr>
              <a:defRPr sz="1050">
                <a:solidFill>
                  <a:srgbClr val="626262"/>
                </a:solidFill>
                <a:latin typeface="Verdana"/>
                <a:cs typeface="Verdana"/>
              </a:defRPr>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9" name="Picture 8" descr="UniTas_BM_S_Pos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7599" y="4714565"/>
            <a:ext cx="1420636" cy="512789"/>
          </a:xfrm>
          <a:prstGeom prst="rect">
            <a:avLst/>
          </a:prstGeom>
        </p:spPr>
      </p:pic>
      <p:sp>
        <p:nvSpPr>
          <p:cNvPr id="14" name="Rectangle 13"/>
          <p:cNvSpPr/>
          <p:nvPr userDrawn="1"/>
        </p:nvSpPr>
        <p:spPr>
          <a:xfrm>
            <a:off x="0" y="523426"/>
            <a:ext cx="9144000" cy="44450"/>
          </a:xfrm>
          <a:prstGeom prst="rect">
            <a:avLst/>
          </a:prstGeom>
          <a:solidFill>
            <a:srgbClr val="E4231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4" name="Text Placeholder 3"/>
          <p:cNvSpPr>
            <a:spLocks noGrp="1"/>
          </p:cNvSpPr>
          <p:nvPr>
            <p:ph type="body" sz="quarter" idx="10" hasCustomPrompt="1"/>
          </p:nvPr>
        </p:nvSpPr>
        <p:spPr>
          <a:xfrm>
            <a:off x="146765" y="4833138"/>
            <a:ext cx="5136753" cy="272660"/>
          </a:xfrm>
          <a:prstGeom prst="rect">
            <a:avLst/>
          </a:prstGeom>
        </p:spPr>
        <p:txBody>
          <a:bodyPr vert="horz">
            <a:normAutofit/>
          </a:bodyPr>
          <a:lstStyle>
            <a:lvl1pPr marL="0" indent="0">
              <a:buNone/>
              <a:defRPr sz="1000">
                <a:latin typeface="Verdana"/>
                <a:cs typeface="Verdana"/>
              </a:defRPr>
            </a:lvl1pPr>
          </a:lstStyle>
          <a:p>
            <a:pPr lvl="0"/>
            <a:r>
              <a:rPr lang="en-AU"/>
              <a:t>Click to edit college/institute/area name</a:t>
            </a:r>
            <a:endParaRPr lang="en-US"/>
          </a:p>
        </p:txBody>
      </p:sp>
      <p:sp>
        <p:nvSpPr>
          <p:cNvPr id="15" name="Title 1"/>
          <p:cNvSpPr>
            <a:spLocks noGrp="1"/>
          </p:cNvSpPr>
          <p:nvPr>
            <p:ph type="title" hasCustomPrompt="1"/>
          </p:nvPr>
        </p:nvSpPr>
        <p:spPr>
          <a:xfrm>
            <a:off x="146765" y="162277"/>
            <a:ext cx="8229600" cy="349467"/>
          </a:xfrm>
          <a:prstGeom prst="rect">
            <a:avLst/>
          </a:prstGeom>
        </p:spPr>
        <p:txBody>
          <a:bodyPr vert="horz" anchor="b" anchorCtr="0"/>
          <a:lstStyle>
            <a:lvl1pPr>
              <a:defRPr sz="1350" b="1">
                <a:solidFill>
                  <a:schemeClr val="bg1"/>
                </a:solidFill>
                <a:latin typeface="Verdana"/>
                <a:cs typeface="Verdana"/>
              </a:defRPr>
            </a:lvl1pPr>
          </a:lstStyle>
          <a:p>
            <a:r>
              <a:rPr lang="en-AU"/>
              <a:t>Click to edit page title</a:t>
            </a:r>
            <a:endParaRPr lang="en-US"/>
          </a:p>
        </p:txBody>
      </p:sp>
    </p:spTree>
    <p:extLst>
      <p:ext uri="{BB962C8B-B14F-4D97-AF65-F5344CB8AC3E}">
        <p14:creationId xmlns:p14="http://schemas.microsoft.com/office/powerpoint/2010/main" val="15567466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3049">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_Domestic">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151A7AB-FBD6-BB4D-A7D4-0E5F2D3B7FFF}"/>
              </a:ext>
            </a:extLst>
          </p:cNvPr>
          <p:cNvSpPr/>
          <p:nvPr userDrawn="1"/>
        </p:nvSpPr>
        <p:spPr>
          <a:xfrm>
            <a:off x="0" y="1"/>
            <a:ext cx="9144000" cy="51174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5" name="Rectangle 14">
            <a:extLst>
              <a:ext uri="{FF2B5EF4-FFF2-40B4-BE49-F238E27FC236}">
                <a16:creationId xmlns:a16="http://schemas.microsoft.com/office/drawing/2014/main" id="{5E329365-36F5-B94C-A298-383F6C3858FC}"/>
              </a:ext>
            </a:extLst>
          </p:cNvPr>
          <p:cNvSpPr/>
          <p:nvPr userDrawn="1"/>
        </p:nvSpPr>
        <p:spPr>
          <a:xfrm>
            <a:off x="0" y="523426"/>
            <a:ext cx="9144000" cy="44450"/>
          </a:xfrm>
          <a:prstGeom prst="rect">
            <a:avLst/>
          </a:prstGeom>
          <a:solidFill>
            <a:srgbClr val="E4231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3" name="Content Placeholder 2"/>
          <p:cNvSpPr>
            <a:spLocks noGrp="1"/>
          </p:cNvSpPr>
          <p:nvPr>
            <p:ph idx="1" hasCustomPrompt="1"/>
          </p:nvPr>
        </p:nvSpPr>
        <p:spPr>
          <a:xfrm>
            <a:off x="4755444" y="769257"/>
            <a:ext cx="4214365" cy="3882572"/>
          </a:xfrm>
          <a:prstGeom prst="rect">
            <a:avLst/>
          </a:prstGeom>
        </p:spPr>
        <p:txBody>
          <a:bodyPr/>
          <a:lstStyle>
            <a:lvl1pPr marL="0" indent="0">
              <a:buNone/>
              <a:defRPr sz="1200">
                <a:solidFill>
                  <a:srgbClr val="626262"/>
                </a:solidFill>
                <a:latin typeface="Verdana"/>
                <a:cs typeface="Verdana"/>
              </a:defRPr>
            </a:lvl1pPr>
            <a:lvl2pPr>
              <a:defRPr sz="1200">
                <a:solidFill>
                  <a:srgbClr val="626262"/>
                </a:solidFill>
                <a:latin typeface="Verdana"/>
                <a:cs typeface="Verdana"/>
              </a:defRPr>
            </a:lvl2pPr>
            <a:lvl3pPr>
              <a:defRPr sz="1200">
                <a:solidFill>
                  <a:srgbClr val="626262"/>
                </a:solidFill>
                <a:latin typeface="Verdana"/>
                <a:cs typeface="Verdana"/>
              </a:defRPr>
            </a:lvl3pPr>
            <a:lvl4pPr>
              <a:defRPr sz="1050">
                <a:solidFill>
                  <a:srgbClr val="626262"/>
                </a:solidFill>
                <a:latin typeface="Verdana"/>
                <a:cs typeface="Verdana"/>
              </a:defRPr>
            </a:lvl4pPr>
            <a:lvl5pPr>
              <a:defRPr sz="1050">
                <a:solidFill>
                  <a:srgbClr val="626262"/>
                </a:solidFill>
                <a:latin typeface="Verdana"/>
                <a:cs typeface="Verdana"/>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Content Placeholder 2"/>
          <p:cNvSpPr>
            <a:spLocks noGrp="1"/>
          </p:cNvSpPr>
          <p:nvPr>
            <p:ph idx="10" hasCustomPrompt="1"/>
          </p:nvPr>
        </p:nvSpPr>
        <p:spPr>
          <a:xfrm>
            <a:off x="146712" y="769257"/>
            <a:ext cx="4214365" cy="3882572"/>
          </a:xfrm>
          <a:prstGeom prst="rect">
            <a:avLst/>
          </a:prstGeom>
        </p:spPr>
        <p:txBody>
          <a:bodyPr/>
          <a:lstStyle>
            <a:lvl1pPr marL="0" indent="0">
              <a:buNone/>
              <a:defRPr sz="1200">
                <a:solidFill>
                  <a:srgbClr val="626262"/>
                </a:solidFill>
                <a:latin typeface="Verdana"/>
                <a:cs typeface="Verdana"/>
              </a:defRPr>
            </a:lvl1pPr>
            <a:lvl2pPr>
              <a:defRPr sz="1200">
                <a:solidFill>
                  <a:srgbClr val="626262"/>
                </a:solidFill>
                <a:latin typeface="Verdana"/>
                <a:cs typeface="Verdana"/>
              </a:defRPr>
            </a:lvl2pPr>
            <a:lvl3pPr>
              <a:defRPr sz="1200">
                <a:solidFill>
                  <a:srgbClr val="626262"/>
                </a:solidFill>
                <a:latin typeface="Verdana"/>
                <a:cs typeface="Verdana"/>
              </a:defRPr>
            </a:lvl3pPr>
            <a:lvl4pPr>
              <a:defRPr sz="1050">
                <a:solidFill>
                  <a:srgbClr val="626262"/>
                </a:solidFill>
                <a:latin typeface="Verdana"/>
                <a:cs typeface="Verdana"/>
              </a:defRPr>
            </a:lvl4pPr>
            <a:lvl5pPr>
              <a:defRPr sz="1050">
                <a:solidFill>
                  <a:srgbClr val="626262"/>
                </a:solidFill>
                <a:latin typeface="Verdana"/>
                <a:cs typeface="Verdana"/>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Text Placeholder 3"/>
          <p:cNvSpPr>
            <a:spLocks noGrp="1"/>
          </p:cNvSpPr>
          <p:nvPr>
            <p:ph type="body" sz="quarter" idx="11" hasCustomPrompt="1"/>
          </p:nvPr>
        </p:nvSpPr>
        <p:spPr>
          <a:xfrm>
            <a:off x="146712" y="4833138"/>
            <a:ext cx="5136753" cy="272660"/>
          </a:xfrm>
          <a:prstGeom prst="rect">
            <a:avLst/>
          </a:prstGeom>
        </p:spPr>
        <p:txBody>
          <a:bodyPr vert="horz">
            <a:normAutofit/>
          </a:bodyPr>
          <a:lstStyle>
            <a:lvl1pPr marL="0" indent="0">
              <a:buNone/>
              <a:defRPr sz="1000">
                <a:latin typeface="Verdana"/>
                <a:cs typeface="Verdana"/>
              </a:defRPr>
            </a:lvl1pPr>
          </a:lstStyle>
          <a:p>
            <a:pPr lvl="0"/>
            <a:r>
              <a:rPr lang="en-AU"/>
              <a:t>Click to edit college/institute/area name</a:t>
            </a:r>
            <a:endParaRPr lang="en-US"/>
          </a:p>
        </p:txBody>
      </p:sp>
      <p:sp>
        <p:nvSpPr>
          <p:cNvPr id="17" name="Title 1"/>
          <p:cNvSpPr>
            <a:spLocks noGrp="1"/>
          </p:cNvSpPr>
          <p:nvPr>
            <p:ph type="title" hasCustomPrompt="1"/>
          </p:nvPr>
        </p:nvSpPr>
        <p:spPr>
          <a:xfrm>
            <a:off x="146712" y="162277"/>
            <a:ext cx="8229600" cy="349467"/>
          </a:xfrm>
          <a:prstGeom prst="rect">
            <a:avLst/>
          </a:prstGeom>
        </p:spPr>
        <p:txBody>
          <a:bodyPr vert="horz" anchor="b" anchorCtr="0"/>
          <a:lstStyle>
            <a:lvl1pPr>
              <a:defRPr sz="1350" b="1">
                <a:solidFill>
                  <a:schemeClr val="bg1"/>
                </a:solidFill>
                <a:latin typeface="Verdana"/>
                <a:cs typeface="Verdana"/>
              </a:defRPr>
            </a:lvl1pPr>
          </a:lstStyle>
          <a:p>
            <a:r>
              <a:rPr lang="en-AU"/>
              <a:t>Click to edit page title</a:t>
            </a:r>
            <a:endParaRPr lang="en-US"/>
          </a:p>
        </p:txBody>
      </p:sp>
      <p:cxnSp>
        <p:nvCxnSpPr>
          <p:cNvPr id="18" name="Shape 368">
            <a:extLst>
              <a:ext uri="{FF2B5EF4-FFF2-40B4-BE49-F238E27FC236}">
                <a16:creationId xmlns:a16="http://schemas.microsoft.com/office/drawing/2014/main" id="{24E40EE1-631F-B540-BCBE-EB581EE5E1AC}"/>
              </a:ext>
            </a:extLst>
          </p:cNvPr>
          <p:cNvCxnSpPr>
            <a:cxnSpLocks/>
          </p:cNvCxnSpPr>
          <p:nvPr userDrawn="1"/>
        </p:nvCxnSpPr>
        <p:spPr>
          <a:xfrm flipV="1">
            <a:off x="171450" y="4833138"/>
            <a:ext cx="6473655" cy="1"/>
          </a:xfrm>
          <a:prstGeom prst="straightConnector1">
            <a:avLst/>
          </a:prstGeom>
          <a:noFill/>
          <a:ln w="9525" cap="flat" cmpd="sng">
            <a:solidFill>
              <a:schemeClr val="tx1"/>
            </a:solidFill>
            <a:prstDash val="solid"/>
            <a:round/>
            <a:headEnd type="none" w="lg" len="lg"/>
            <a:tailEnd type="none" w="lg" len="lg"/>
          </a:ln>
        </p:spPr>
      </p:cxnSp>
      <p:pic>
        <p:nvPicPr>
          <p:cNvPr id="19" name="Picture 18" descr="UniTas_BM_S_Pos_RGB.png">
            <a:extLst>
              <a:ext uri="{FF2B5EF4-FFF2-40B4-BE49-F238E27FC236}">
                <a16:creationId xmlns:a16="http://schemas.microsoft.com/office/drawing/2014/main" id="{D2BAC525-6850-2F48-A99C-57D2A0C759D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7599" y="4714565"/>
            <a:ext cx="1420636" cy="512789"/>
          </a:xfrm>
          <a:prstGeom prst="rect">
            <a:avLst/>
          </a:prstGeom>
        </p:spPr>
      </p:pic>
    </p:spTree>
    <p:extLst>
      <p:ext uri="{BB962C8B-B14F-4D97-AF65-F5344CB8AC3E}">
        <p14:creationId xmlns:p14="http://schemas.microsoft.com/office/powerpoint/2010/main" val="29219291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Slide_Domestic">
    <p:spTree>
      <p:nvGrpSpPr>
        <p:cNvPr id="1" name=""/>
        <p:cNvGrpSpPr/>
        <p:nvPr/>
      </p:nvGrpSpPr>
      <p:grpSpPr>
        <a:xfrm>
          <a:off x="0" y="0"/>
          <a:ext cx="0" cy="0"/>
          <a:chOff x="0" y="0"/>
          <a:chExt cx="0" cy="0"/>
        </a:xfrm>
      </p:grpSpPr>
      <p:pic>
        <p:nvPicPr>
          <p:cNvPr id="2" name="Picture 1" descr="UniTas_RL_C1_Pos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62057" y="818451"/>
            <a:ext cx="2088998" cy="4134557"/>
          </a:xfrm>
          <a:prstGeom prst="rect">
            <a:avLst/>
          </a:prstGeom>
        </p:spPr>
      </p:pic>
      <p:sp>
        <p:nvSpPr>
          <p:cNvPr id="13" name="Rectangle 12">
            <a:extLst>
              <a:ext uri="{FF2B5EF4-FFF2-40B4-BE49-F238E27FC236}">
                <a16:creationId xmlns:a16="http://schemas.microsoft.com/office/drawing/2014/main" id="{06B24ED8-F5A0-AE43-AF91-891BD68F9172}"/>
              </a:ext>
            </a:extLst>
          </p:cNvPr>
          <p:cNvSpPr/>
          <p:nvPr userDrawn="1"/>
        </p:nvSpPr>
        <p:spPr>
          <a:xfrm>
            <a:off x="0" y="1"/>
            <a:ext cx="9144000" cy="51174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7106B499-ADA9-1245-BD27-A7E0E4ED1131}"/>
              </a:ext>
            </a:extLst>
          </p:cNvPr>
          <p:cNvSpPr/>
          <p:nvPr userDrawn="1"/>
        </p:nvSpPr>
        <p:spPr>
          <a:xfrm>
            <a:off x="0" y="523426"/>
            <a:ext cx="9144000" cy="44450"/>
          </a:xfrm>
          <a:prstGeom prst="rect">
            <a:avLst/>
          </a:prstGeom>
          <a:solidFill>
            <a:srgbClr val="E4231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5" name="Text Placeholder 3">
            <a:extLst>
              <a:ext uri="{FF2B5EF4-FFF2-40B4-BE49-F238E27FC236}">
                <a16:creationId xmlns:a16="http://schemas.microsoft.com/office/drawing/2014/main" id="{069B53C4-DE35-8847-B65C-B88E892DFB2F}"/>
              </a:ext>
            </a:extLst>
          </p:cNvPr>
          <p:cNvSpPr>
            <a:spLocks noGrp="1"/>
          </p:cNvSpPr>
          <p:nvPr>
            <p:ph type="body" sz="quarter" idx="11" hasCustomPrompt="1"/>
          </p:nvPr>
        </p:nvSpPr>
        <p:spPr>
          <a:xfrm>
            <a:off x="146712" y="4833138"/>
            <a:ext cx="5136753" cy="272660"/>
          </a:xfrm>
          <a:prstGeom prst="rect">
            <a:avLst/>
          </a:prstGeom>
        </p:spPr>
        <p:txBody>
          <a:bodyPr vert="horz">
            <a:normAutofit/>
          </a:bodyPr>
          <a:lstStyle>
            <a:lvl1pPr marL="0" indent="0">
              <a:buNone/>
              <a:defRPr sz="1000">
                <a:latin typeface="Verdana"/>
                <a:cs typeface="Verdana"/>
              </a:defRPr>
            </a:lvl1pPr>
          </a:lstStyle>
          <a:p>
            <a:pPr lvl="0"/>
            <a:r>
              <a:rPr lang="en-AU"/>
              <a:t>Click to edit college/institute/area name</a:t>
            </a:r>
            <a:endParaRPr lang="en-US"/>
          </a:p>
        </p:txBody>
      </p:sp>
      <p:sp>
        <p:nvSpPr>
          <p:cNvPr id="16" name="Title 1">
            <a:extLst>
              <a:ext uri="{FF2B5EF4-FFF2-40B4-BE49-F238E27FC236}">
                <a16:creationId xmlns:a16="http://schemas.microsoft.com/office/drawing/2014/main" id="{68901FC9-6060-9449-AE3B-5A660D95FC02}"/>
              </a:ext>
            </a:extLst>
          </p:cNvPr>
          <p:cNvSpPr>
            <a:spLocks noGrp="1"/>
          </p:cNvSpPr>
          <p:nvPr>
            <p:ph type="title" hasCustomPrompt="1"/>
          </p:nvPr>
        </p:nvSpPr>
        <p:spPr>
          <a:xfrm>
            <a:off x="146712" y="162277"/>
            <a:ext cx="8229600" cy="349467"/>
          </a:xfrm>
          <a:prstGeom prst="rect">
            <a:avLst/>
          </a:prstGeom>
        </p:spPr>
        <p:txBody>
          <a:bodyPr vert="horz" anchor="b" anchorCtr="0"/>
          <a:lstStyle>
            <a:lvl1pPr>
              <a:defRPr sz="1350" b="1">
                <a:solidFill>
                  <a:schemeClr val="bg1"/>
                </a:solidFill>
                <a:latin typeface="Verdana"/>
                <a:cs typeface="Verdana"/>
              </a:defRPr>
            </a:lvl1pPr>
          </a:lstStyle>
          <a:p>
            <a:r>
              <a:rPr lang="en-AU"/>
              <a:t>Click to edit page title</a:t>
            </a:r>
            <a:endParaRPr lang="en-US"/>
          </a:p>
        </p:txBody>
      </p:sp>
      <p:cxnSp>
        <p:nvCxnSpPr>
          <p:cNvPr id="17" name="Shape 368">
            <a:extLst>
              <a:ext uri="{FF2B5EF4-FFF2-40B4-BE49-F238E27FC236}">
                <a16:creationId xmlns:a16="http://schemas.microsoft.com/office/drawing/2014/main" id="{D9791560-C1FD-F643-A78D-FD324DA45162}"/>
              </a:ext>
            </a:extLst>
          </p:cNvPr>
          <p:cNvCxnSpPr>
            <a:cxnSpLocks/>
          </p:cNvCxnSpPr>
          <p:nvPr userDrawn="1"/>
        </p:nvCxnSpPr>
        <p:spPr>
          <a:xfrm flipV="1">
            <a:off x="171450" y="4833138"/>
            <a:ext cx="6473655" cy="1"/>
          </a:xfrm>
          <a:prstGeom prst="straightConnector1">
            <a:avLst/>
          </a:prstGeom>
          <a:noFill/>
          <a:ln w="9525" cap="flat" cmpd="sng">
            <a:solidFill>
              <a:schemeClr val="tx1"/>
            </a:solidFill>
            <a:prstDash val="solid"/>
            <a:round/>
            <a:headEnd type="none" w="lg" len="lg"/>
            <a:tailEnd type="none" w="lg" len="lg"/>
          </a:ln>
        </p:spPr>
      </p:cxnSp>
      <p:pic>
        <p:nvPicPr>
          <p:cNvPr id="18" name="Picture 17" descr="UniTas_BM_S_Pos_RGB.png">
            <a:extLst>
              <a:ext uri="{FF2B5EF4-FFF2-40B4-BE49-F238E27FC236}">
                <a16:creationId xmlns:a16="http://schemas.microsoft.com/office/drawing/2014/main" id="{E7E079C2-DC47-8648-A3F6-FBF6B72DC15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7599" y="4714565"/>
            <a:ext cx="1420636" cy="512789"/>
          </a:xfrm>
          <a:prstGeom prst="rect">
            <a:avLst/>
          </a:prstGeom>
        </p:spPr>
      </p:pic>
    </p:spTree>
    <p:extLst>
      <p:ext uri="{BB962C8B-B14F-4D97-AF65-F5344CB8AC3E}">
        <p14:creationId xmlns:p14="http://schemas.microsoft.com/office/powerpoint/2010/main" val="17241555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nal slide domestic">
    <p:spTree>
      <p:nvGrpSpPr>
        <p:cNvPr id="1" name=""/>
        <p:cNvGrpSpPr/>
        <p:nvPr/>
      </p:nvGrpSpPr>
      <p:grpSpPr>
        <a:xfrm>
          <a:off x="0" y="0"/>
          <a:ext cx="0" cy="0"/>
          <a:chOff x="0" y="0"/>
          <a:chExt cx="0" cy="0"/>
        </a:xfrm>
      </p:grpSpPr>
      <p:sp>
        <p:nvSpPr>
          <p:cNvPr id="8" name="Rectangle 7"/>
          <p:cNvSpPr/>
          <p:nvPr userDrawn="1"/>
        </p:nvSpPr>
        <p:spPr>
          <a:xfrm>
            <a:off x="0" y="0"/>
            <a:ext cx="9144000" cy="51435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3" name="Title 2"/>
          <p:cNvSpPr>
            <a:spLocks noGrp="1"/>
          </p:cNvSpPr>
          <p:nvPr>
            <p:ph type="title" hasCustomPrompt="1"/>
          </p:nvPr>
        </p:nvSpPr>
        <p:spPr>
          <a:xfrm>
            <a:off x="261765" y="3266416"/>
            <a:ext cx="6003572" cy="366489"/>
          </a:xfrm>
          <a:prstGeom prst="rect">
            <a:avLst/>
          </a:prstGeom>
        </p:spPr>
        <p:txBody>
          <a:bodyPr vert="horz"/>
          <a:lstStyle>
            <a:lvl1pPr>
              <a:defRPr sz="2700" b="1" i="1">
                <a:solidFill>
                  <a:schemeClr val="bg1"/>
                </a:solidFill>
                <a:latin typeface="Verdana"/>
                <a:cs typeface="Verdana"/>
              </a:defRPr>
            </a:lvl1pPr>
          </a:lstStyle>
          <a:p>
            <a:r>
              <a:rPr lang="en-AU"/>
              <a:t>Thank you</a:t>
            </a:r>
            <a:endParaRPr lang="en-US"/>
          </a:p>
        </p:txBody>
      </p:sp>
      <p:sp>
        <p:nvSpPr>
          <p:cNvPr id="14" name="Text Placeholder 5"/>
          <p:cNvSpPr>
            <a:spLocks noGrp="1"/>
          </p:cNvSpPr>
          <p:nvPr>
            <p:ph type="body" sz="quarter" idx="10" hasCustomPrompt="1"/>
          </p:nvPr>
        </p:nvSpPr>
        <p:spPr>
          <a:xfrm>
            <a:off x="262775" y="3698522"/>
            <a:ext cx="3816747" cy="413147"/>
          </a:xfrm>
          <a:prstGeom prst="rect">
            <a:avLst/>
          </a:prstGeom>
        </p:spPr>
        <p:txBody>
          <a:bodyPr vert="horz"/>
          <a:lstStyle>
            <a:lvl1pPr marL="0" indent="0">
              <a:lnSpc>
                <a:spcPct val="100000"/>
              </a:lnSpc>
              <a:spcBef>
                <a:spcPts val="0"/>
              </a:spcBef>
              <a:buNone/>
              <a:defRPr sz="1500">
                <a:solidFill>
                  <a:schemeClr val="bg1"/>
                </a:solidFill>
                <a:latin typeface="Verdana"/>
                <a:cs typeface="Verdana"/>
              </a:defRPr>
            </a:lvl1pPr>
            <a:lvl2pPr marL="342900" indent="0">
              <a:buNone/>
              <a:defRPr/>
            </a:lvl2pPr>
            <a:lvl3pPr marL="685800" indent="0">
              <a:buNone/>
              <a:defRPr/>
            </a:lvl3pPr>
            <a:lvl4pPr marL="1028700" indent="0">
              <a:buNone/>
              <a:defRPr/>
            </a:lvl4pPr>
            <a:lvl5pPr marL="1371600" indent="0">
              <a:buNone/>
              <a:defRPr/>
            </a:lvl5pPr>
          </a:lstStyle>
          <a:p>
            <a:pPr lvl="0"/>
            <a:r>
              <a:rPr lang="en-AU"/>
              <a:t>Click to edit subheading</a:t>
            </a:r>
            <a:endParaRPr lang="en-US"/>
          </a:p>
        </p:txBody>
      </p:sp>
      <p:sp>
        <p:nvSpPr>
          <p:cNvPr id="15" name="Text Placeholder 11"/>
          <p:cNvSpPr>
            <a:spLocks noGrp="1"/>
          </p:cNvSpPr>
          <p:nvPr>
            <p:ph type="body" sz="quarter" idx="11" hasCustomPrompt="1"/>
          </p:nvPr>
        </p:nvSpPr>
        <p:spPr>
          <a:xfrm>
            <a:off x="269918" y="4730942"/>
            <a:ext cx="2444354" cy="317897"/>
          </a:xfrm>
          <a:prstGeom prst="rect">
            <a:avLst/>
          </a:prstGeom>
        </p:spPr>
        <p:txBody>
          <a:bodyPr vert="horz"/>
          <a:lstStyle>
            <a:lvl1pPr marL="0" indent="0">
              <a:buNone/>
              <a:defRPr sz="1200">
                <a:solidFill>
                  <a:schemeClr val="bg1"/>
                </a:solidFill>
                <a:latin typeface="Verdana"/>
                <a:cs typeface="Verdana"/>
              </a:defRPr>
            </a:lvl1pPr>
            <a:lvl2pPr marL="342900" indent="0">
              <a:buNone/>
              <a:defRPr/>
            </a:lvl2pPr>
            <a:lvl3pPr marL="685800" indent="0">
              <a:buNone/>
              <a:defRPr/>
            </a:lvl3pPr>
            <a:lvl4pPr marL="1028700" indent="0">
              <a:buNone/>
              <a:defRPr/>
            </a:lvl4pPr>
            <a:lvl5pPr marL="1371600" indent="0">
              <a:buNone/>
              <a:defRPr/>
            </a:lvl5pPr>
          </a:lstStyle>
          <a:p>
            <a:pPr lvl="0"/>
            <a:r>
              <a:rPr lang="en-AU"/>
              <a:t>Click to edit date</a:t>
            </a:r>
            <a:endParaRPr lang="en-US"/>
          </a:p>
        </p:txBody>
      </p:sp>
      <p:sp>
        <p:nvSpPr>
          <p:cNvPr id="9" name="Title 2"/>
          <p:cNvSpPr txBox="1">
            <a:spLocks/>
          </p:cNvSpPr>
          <p:nvPr userDrawn="1"/>
        </p:nvSpPr>
        <p:spPr>
          <a:xfrm>
            <a:off x="7318622" y="4702723"/>
            <a:ext cx="1784351" cy="346116"/>
          </a:xfrm>
          <a:prstGeom prst="rect">
            <a:avLst/>
          </a:prstGeom>
        </p:spPr>
        <p:txBody>
          <a:bodyPr vert="horz"/>
          <a:lstStyle>
            <a:lvl1pPr algn="l" defTabSz="914400" rtl="0" eaLnBrk="1" latinLnBrk="0" hangingPunct="1">
              <a:lnSpc>
                <a:spcPct val="90000"/>
              </a:lnSpc>
              <a:spcBef>
                <a:spcPct val="0"/>
              </a:spcBef>
              <a:buNone/>
              <a:defRPr sz="3600" b="1" i="1" kern="1200">
                <a:solidFill>
                  <a:schemeClr val="tx1"/>
                </a:solidFill>
                <a:latin typeface="Verdana"/>
                <a:ea typeface="+mj-ea"/>
                <a:cs typeface="Verdana"/>
              </a:defRPr>
            </a:lvl1pPr>
          </a:lstStyle>
          <a:p>
            <a:pPr algn="ctr"/>
            <a:r>
              <a:rPr lang="en-US" sz="1500">
                <a:solidFill>
                  <a:schemeClr val="bg1"/>
                </a:solidFill>
              </a:rPr>
              <a:t>u</a:t>
            </a:r>
            <a:r>
              <a:rPr lang="en-AU" sz="1500">
                <a:solidFill>
                  <a:schemeClr val="bg1"/>
                </a:solidFill>
              </a:rPr>
              <a:t>tas.edu.au</a:t>
            </a:r>
            <a:endParaRPr lang="en-US" sz="1500">
              <a:solidFill>
                <a:schemeClr val="bg1"/>
              </a:solidFill>
            </a:endParaRPr>
          </a:p>
        </p:txBody>
      </p:sp>
      <p:pic>
        <p:nvPicPr>
          <p:cNvPr id="10" name="Picture 9" descr="UniTas_BM_P_Rev_RGB.png">
            <a:extLst>
              <a:ext uri="{FF2B5EF4-FFF2-40B4-BE49-F238E27FC236}">
                <a16:creationId xmlns:a16="http://schemas.microsoft.com/office/drawing/2014/main" id="{BD80F57D-2FEB-AE4E-B2EC-E884E82899E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18" y="169332"/>
            <a:ext cx="1623115" cy="1545167"/>
          </a:xfrm>
          <a:prstGeom prst="rect">
            <a:avLst/>
          </a:prstGeom>
        </p:spPr>
      </p:pic>
      <p:pic>
        <p:nvPicPr>
          <p:cNvPr id="6" name="Picture 5">
            <a:extLst>
              <a:ext uri="{FF2B5EF4-FFF2-40B4-BE49-F238E27FC236}">
                <a16:creationId xmlns:a16="http://schemas.microsoft.com/office/drawing/2014/main" id="{CEC2C0BF-F064-B842-A2B8-F3F13EAFBCF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92261" y="0"/>
            <a:ext cx="3451739" cy="5143500"/>
          </a:xfrm>
          <a:prstGeom prst="rect">
            <a:avLst/>
          </a:prstGeom>
        </p:spPr>
      </p:pic>
    </p:spTree>
    <p:extLst>
      <p:ext uri="{BB962C8B-B14F-4D97-AF65-F5344CB8AC3E}">
        <p14:creationId xmlns:p14="http://schemas.microsoft.com/office/powerpoint/2010/main" val="16882128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ernational title slide">
    <p:spTree>
      <p:nvGrpSpPr>
        <p:cNvPr id="1" name=""/>
        <p:cNvGrpSpPr/>
        <p:nvPr/>
      </p:nvGrpSpPr>
      <p:grpSpPr>
        <a:xfrm>
          <a:off x="0" y="0"/>
          <a:ext cx="0" cy="0"/>
          <a:chOff x="0" y="0"/>
          <a:chExt cx="0" cy="0"/>
        </a:xfrm>
      </p:grpSpPr>
      <p:sp>
        <p:nvSpPr>
          <p:cNvPr id="8" name="Rectangle 7"/>
          <p:cNvSpPr/>
          <p:nvPr userDrawn="1"/>
        </p:nvSpPr>
        <p:spPr>
          <a:xfrm>
            <a:off x="0" y="0"/>
            <a:ext cx="9144000" cy="51435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12" name="Picture 11" descr="UniTas_INT_P_Rev_RGB.pd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501" y="119945"/>
            <a:ext cx="1602272" cy="1745610"/>
          </a:xfrm>
          <a:prstGeom prst="rect">
            <a:avLst/>
          </a:prstGeom>
        </p:spPr>
      </p:pic>
      <p:pic>
        <p:nvPicPr>
          <p:cNvPr id="3" name="Picture 2" descr="UniTas_RL_C4_Rev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82682" y="2561167"/>
            <a:ext cx="3361318" cy="2582333"/>
          </a:xfrm>
          <a:prstGeom prst="rect">
            <a:avLst/>
          </a:prstGeom>
        </p:spPr>
      </p:pic>
      <p:sp>
        <p:nvSpPr>
          <p:cNvPr id="13" name="Title 2"/>
          <p:cNvSpPr>
            <a:spLocks noGrp="1"/>
          </p:cNvSpPr>
          <p:nvPr>
            <p:ph type="title" hasCustomPrompt="1"/>
          </p:nvPr>
        </p:nvSpPr>
        <p:spPr>
          <a:xfrm>
            <a:off x="261765" y="2187882"/>
            <a:ext cx="6003572" cy="1445023"/>
          </a:xfrm>
          <a:prstGeom prst="rect">
            <a:avLst/>
          </a:prstGeom>
        </p:spPr>
        <p:txBody>
          <a:bodyPr vert="horz"/>
          <a:lstStyle>
            <a:lvl1pPr>
              <a:defRPr sz="2700" b="1" i="1">
                <a:solidFill>
                  <a:schemeClr val="bg1"/>
                </a:solidFill>
                <a:latin typeface="Verdana"/>
                <a:cs typeface="Verdana"/>
              </a:defRPr>
            </a:lvl1pPr>
          </a:lstStyle>
          <a:p>
            <a:r>
              <a:rPr lang="en-AU"/>
              <a:t>Click to edit presentation title</a:t>
            </a:r>
            <a:endParaRPr lang="en-US"/>
          </a:p>
        </p:txBody>
      </p:sp>
      <p:sp>
        <p:nvSpPr>
          <p:cNvPr id="14" name="Text Placeholder 5"/>
          <p:cNvSpPr>
            <a:spLocks noGrp="1"/>
          </p:cNvSpPr>
          <p:nvPr>
            <p:ph type="body" sz="quarter" idx="10" hasCustomPrompt="1"/>
          </p:nvPr>
        </p:nvSpPr>
        <p:spPr>
          <a:xfrm>
            <a:off x="262775" y="3698522"/>
            <a:ext cx="3816747" cy="413147"/>
          </a:xfrm>
          <a:prstGeom prst="rect">
            <a:avLst/>
          </a:prstGeom>
        </p:spPr>
        <p:txBody>
          <a:bodyPr vert="horz"/>
          <a:lstStyle>
            <a:lvl1pPr marL="0" indent="0">
              <a:buNone/>
              <a:defRPr sz="1500">
                <a:solidFill>
                  <a:schemeClr val="bg1"/>
                </a:solidFill>
                <a:latin typeface="Verdana"/>
                <a:cs typeface="Verdana"/>
              </a:defRPr>
            </a:lvl1pPr>
            <a:lvl2pPr marL="342900" indent="0">
              <a:buNone/>
              <a:defRPr/>
            </a:lvl2pPr>
            <a:lvl3pPr marL="685800" indent="0">
              <a:buNone/>
              <a:defRPr/>
            </a:lvl3pPr>
            <a:lvl4pPr marL="1028700" indent="0">
              <a:buNone/>
              <a:defRPr/>
            </a:lvl4pPr>
            <a:lvl5pPr marL="1371600" indent="0">
              <a:buNone/>
              <a:defRPr/>
            </a:lvl5pPr>
          </a:lstStyle>
          <a:p>
            <a:pPr lvl="0"/>
            <a:r>
              <a:rPr lang="en-AU"/>
              <a:t>Click to edit subheading</a:t>
            </a:r>
            <a:endParaRPr lang="en-US"/>
          </a:p>
        </p:txBody>
      </p:sp>
      <p:sp>
        <p:nvSpPr>
          <p:cNvPr id="15" name="Text Placeholder 11"/>
          <p:cNvSpPr>
            <a:spLocks noGrp="1"/>
          </p:cNvSpPr>
          <p:nvPr>
            <p:ph type="body" sz="quarter" idx="11" hasCustomPrompt="1"/>
          </p:nvPr>
        </p:nvSpPr>
        <p:spPr>
          <a:xfrm>
            <a:off x="269918" y="4543775"/>
            <a:ext cx="2444354" cy="317897"/>
          </a:xfrm>
          <a:prstGeom prst="rect">
            <a:avLst/>
          </a:prstGeom>
        </p:spPr>
        <p:txBody>
          <a:bodyPr vert="horz"/>
          <a:lstStyle>
            <a:lvl1pPr marL="0" indent="0">
              <a:buNone/>
              <a:defRPr sz="1200">
                <a:solidFill>
                  <a:schemeClr val="bg1"/>
                </a:solidFill>
                <a:latin typeface="Verdana"/>
                <a:cs typeface="Verdana"/>
              </a:defRPr>
            </a:lvl1pPr>
            <a:lvl2pPr marL="342900" indent="0">
              <a:buNone/>
              <a:defRPr/>
            </a:lvl2pPr>
            <a:lvl3pPr marL="685800" indent="0">
              <a:buNone/>
              <a:defRPr/>
            </a:lvl3pPr>
            <a:lvl4pPr marL="1028700" indent="0">
              <a:buNone/>
              <a:defRPr/>
            </a:lvl4pPr>
            <a:lvl5pPr marL="1371600" indent="0">
              <a:buNone/>
              <a:defRPr/>
            </a:lvl5pPr>
          </a:lstStyle>
          <a:p>
            <a:pPr lvl="0"/>
            <a:r>
              <a:rPr lang="en-AU"/>
              <a:t>Click to edit date</a:t>
            </a:r>
            <a:endParaRPr lang="en-US"/>
          </a:p>
        </p:txBody>
      </p:sp>
      <p:sp>
        <p:nvSpPr>
          <p:cNvPr id="9" name="Title 2"/>
          <p:cNvSpPr txBox="1">
            <a:spLocks/>
          </p:cNvSpPr>
          <p:nvPr userDrawn="1"/>
        </p:nvSpPr>
        <p:spPr>
          <a:xfrm>
            <a:off x="4649611" y="4515556"/>
            <a:ext cx="1784351" cy="572202"/>
          </a:xfrm>
          <a:prstGeom prst="rect">
            <a:avLst/>
          </a:prstGeom>
        </p:spPr>
        <p:txBody>
          <a:bodyPr vert="horz"/>
          <a:lstStyle>
            <a:lvl1pPr algn="l" defTabSz="914400" rtl="0" eaLnBrk="1" latinLnBrk="0" hangingPunct="1">
              <a:lnSpc>
                <a:spcPct val="90000"/>
              </a:lnSpc>
              <a:spcBef>
                <a:spcPct val="0"/>
              </a:spcBef>
              <a:buNone/>
              <a:defRPr sz="3600" b="1" i="1" kern="1200">
                <a:solidFill>
                  <a:schemeClr val="tx1"/>
                </a:solidFill>
                <a:latin typeface="Verdana"/>
                <a:ea typeface="+mj-ea"/>
                <a:cs typeface="Verdana"/>
              </a:defRPr>
            </a:lvl1pPr>
          </a:lstStyle>
          <a:p>
            <a:pPr algn="ctr"/>
            <a:r>
              <a:rPr lang="en-US" sz="1500">
                <a:solidFill>
                  <a:schemeClr val="bg1"/>
                </a:solidFill>
              </a:rPr>
              <a:t>u</a:t>
            </a:r>
            <a:r>
              <a:rPr lang="en-AU" sz="1500">
                <a:solidFill>
                  <a:schemeClr val="bg1"/>
                </a:solidFill>
              </a:rPr>
              <a:t>tas.edu.au</a:t>
            </a:r>
            <a:endParaRPr lang="en-US" sz="1500">
              <a:solidFill>
                <a:schemeClr val="bg1"/>
              </a:solidFill>
            </a:endParaRPr>
          </a:p>
        </p:txBody>
      </p:sp>
    </p:spTree>
    <p:extLst>
      <p:ext uri="{BB962C8B-B14F-4D97-AF65-F5344CB8AC3E}">
        <p14:creationId xmlns:p14="http://schemas.microsoft.com/office/powerpoint/2010/main" val="6776750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International 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501" y="120717"/>
            <a:ext cx="1602272" cy="1744065"/>
          </a:xfrm>
          <a:prstGeom prst="rect">
            <a:avLst/>
          </a:prstGeom>
        </p:spPr>
      </p:pic>
      <p:sp>
        <p:nvSpPr>
          <p:cNvPr id="13" name="Title 2"/>
          <p:cNvSpPr>
            <a:spLocks noGrp="1"/>
          </p:cNvSpPr>
          <p:nvPr>
            <p:ph type="title" hasCustomPrompt="1"/>
          </p:nvPr>
        </p:nvSpPr>
        <p:spPr>
          <a:xfrm>
            <a:off x="261765" y="2187882"/>
            <a:ext cx="6003572" cy="1445023"/>
          </a:xfrm>
          <a:prstGeom prst="rect">
            <a:avLst/>
          </a:prstGeom>
        </p:spPr>
        <p:txBody>
          <a:bodyPr vert="horz"/>
          <a:lstStyle>
            <a:lvl1pPr>
              <a:defRPr sz="2700" b="1" i="1">
                <a:solidFill>
                  <a:schemeClr val="tx1"/>
                </a:solidFill>
                <a:latin typeface="Verdana"/>
                <a:cs typeface="Verdana"/>
              </a:defRPr>
            </a:lvl1pPr>
          </a:lstStyle>
          <a:p>
            <a:r>
              <a:rPr lang="en-AU"/>
              <a:t>Click to edit presentation title</a:t>
            </a:r>
            <a:endParaRPr lang="en-US"/>
          </a:p>
        </p:txBody>
      </p:sp>
      <p:sp>
        <p:nvSpPr>
          <p:cNvPr id="14" name="Text Placeholder 5"/>
          <p:cNvSpPr>
            <a:spLocks noGrp="1"/>
          </p:cNvSpPr>
          <p:nvPr>
            <p:ph type="body" sz="quarter" idx="10" hasCustomPrompt="1"/>
          </p:nvPr>
        </p:nvSpPr>
        <p:spPr>
          <a:xfrm>
            <a:off x="262775" y="3698522"/>
            <a:ext cx="3816747" cy="413147"/>
          </a:xfrm>
          <a:prstGeom prst="rect">
            <a:avLst/>
          </a:prstGeom>
        </p:spPr>
        <p:txBody>
          <a:bodyPr vert="horz"/>
          <a:lstStyle>
            <a:lvl1pPr marL="0" indent="0">
              <a:buNone/>
              <a:defRPr sz="1500">
                <a:solidFill>
                  <a:schemeClr val="tx1"/>
                </a:solidFill>
                <a:latin typeface="Verdana"/>
                <a:cs typeface="Verdana"/>
              </a:defRPr>
            </a:lvl1pPr>
            <a:lvl2pPr marL="342900" indent="0">
              <a:buNone/>
              <a:defRPr/>
            </a:lvl2pPr>
            <a:lvl3pPr marL="685800" indent="0">
              <a:buNone/>
              <a:defRPr/>
            </a:lvl3pPr>
            <a:lvl4pPr marL="1028700" indent="0">
              <a:buNone/>
              <a:defRPr/>
            </a:lvl4pPr>
            <a:lvl5pPr marL="1371600" indent="0">
              <a:buNone/>
              <a:defRPr/>
            </a:lvl5pPr>
          </a:lstStyle>
          <a:p>
            <a:pPr lvl="0"/>
            <a:r>
              <a:rPr lang="en-AU"/>
              <a:t>Click to edit subheading</a:t>
            </a:r>
            <a:endParaRPr lang="en-US"/>
          </a:p>
        </p:txBody>
      </p:sp>
      <p:sp>
        <p:nvSpPr>
          <p:cNvPr id="15" name="Text Placeholder 11"/>
          <p:cNvSpPr>
            <a:spLocks noGrp="1"/>
          </p:cNvSpPr>
          <p:nvPr>
            <p:ph type="body" sz="quarter" idx="11" hasCustomPrompt="1"/>
          </p:nvPr>
        </p:nvSpPr>
        <p:spPr>
          <a:xfrm>
            <a:off x="262775" y="4543775"/>
            <a:ext cx="2444354" cy="317897"/>
          </a:xfrm>
          <a:prstGeom prst="rect">
            <a:avLst/>
          </a:prstGeom>
        </p:spPr>
        <p:txBody>
          <a:bodyPr vert="horz"/>
          <a:lstStyle>
            <a:lvl1pPr marL="0" indent="0">
              <a:buNone/>
              <a:defRPr sz="1200">
                <a:solidFill>
                  <a:schemeClr val="tx1"/>
                </a:solidFill>
                <a:latin typeface="Verdana"/>
                <a:cs typeface="Verdana"/>
              </a:defRPr>
            </a:lvl1pPr>
            <a:lvl2pPr marL="342900" indent="0">
              <a:buNone/>
              <a:defRPr/>
            </a:lvl2pPr>
            <a:lvl3pPr marL="685800" indent="0">
              <a:buNone/>
              <a:defRPr/>
            </a:lvl3pPr>
            <a:lvl4pPr marL="1028700" indent="0">
              <a:buNone/>
              <a:defRPr/>
            </a:lvl4pPr>
            <a:lvl5pPr marL="1371600" indent="0">
              <a:buNone/>
              <a:defRPr/>
            </a:lvl5pPr>
          </a:lstStyle>
          <a:p>
            <a:pPr lvl="0"/>
            <a:r>
              <a:rPr lang="en-AU"/>
              <a:t>Click to edit date</a:t>
            </a:r>
            <a:endParaRPr lang="en-US"/>
          </a:p>
        </p:txBody>
      </p:sp>
      <p:sp>
        <p:nvSpPr>
          <p:cNvPr id="9" name="Title 2"/>
          <p:cNvSpPr txBox="1">
            <a:spLocks/>
          </p:cNvSpPr>
          <p:nvPr userDrawn="1"/>
        </p:nvSpPr>
        <p:spPr>
          <a:xfrm>
            <a:off x="7182499" y="4543775"/>
            <a:ext cx="1784351" cy="572202"/>
          </a:xfrm>
          <a:prstGeom prst="rect">
            <a:avLst/>
          </a:prstGeom>
        </p:spPr>
        <p:txBody>
          <a:bodyPr vert="horz"/>
          <a:lstStyle>
            <a:lvl1pPr algn="l" defTabSz="914400" rtl="0" eaLnBrk="1" latinLnBrk="0" hangingPunct="1">
              <a:lnSpc>
                <a:spcPct val="90000"/>
              </a:lnSpc>
              <a:spcBef>
                <a:spcPct val="0"/>
              </a:spcBef>
              <a:buNone/>
              <a:defRPr sz="3600" b="1" i="1" kern="1200">
                <a:solidFill>
                  <a:schemeClr val="tx1"/>
                </a:solidFill>
                <a:latin typeface="Verdana"/>
                <a:ea typeface="+mj-ea"/>
                <a:cs typeface="Verdana"/>
              </a:defRPr>
            </a:lvl1pPr>
          </a:lstStyle>
          <a:p>
            <a:pPr algn="ctr"/>
            <a:r>
              <a:rPr lang="en-US" sz="1500">
                <a:solidFill>
                  <a:schemeClr val="tx1"/>
                </a:solidFill>
              </a:rPr>
              <a:t>u</a:t>
            </a:r>
            <a:r>
              <a:rPr lang="en-AU" sz="1500">
                <a:solidFill>
                  <a:schemeClr val="tx1"/>
                </a:solidFill>
              </a:rPr>
              <a:t>tas.edu.au</a:t>
            </a:r>
            <a:endParaRPr lang="en-US" sz="1500">
              <a:solidFill>
                <a:schemeClr val="tx1"/>
              </a:solidFill>
            </a:endParaRPr>
          </a:p>
        </p:txBody>
      </p:sp>
      <p:sp>
        <p:nvSpPr>
          <p:cNvPr id="10" name="Rectangle 9">
            <a:extLst>
              <a:ext uri="{FF2B5EF4-FFF2-40B4-BE49-F238E27FC236}">
                <a16:creationId xmlns:a16="http://schemas.microsoft.com/office/drawing/2014/main" id="{0B08E04D-395E-3241-8FAB-DF44B44A59E8}"/>
              </a:ext>
            </a:extLst>
          </p:cNvPr>
          <p:cNvSpPr/>
          <p:nvPr userDrawn="1"/>
        </p:nvSpPr>
        <p:spPr>
          <a:xfrm>
            <a:off x="0" y="2160202"/>
            <a:ext cx="9144000" cy="18000"/>
          </a:xfrm>
          <a:prstGeom prst="rect">
            <a:avLst/>
          </a:prstGeom>
          <a:solidFill>
            <a:srgbClr val="E4231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28909770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10/16/2024</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395914534"/>
      </p:ext>
    </p:extLst>
  </p:cSld>
  <p:clrMap bg1="lt1" tx1="dk1" bg2="lt2" tx2="dk2" accent1="accent1" accent2="accent2" accent3="accent3" accent4="accent4" accent5="accent5" accent6="accent6" hlink="hlink" folHlink="folHlink"/>
  <p:sldLayoutIdLst>
    <p:sldLayoutId id="2147483688" r:id="rId1"/>
    <p:sldLayoutId id="2147483682" r:id="rId2"/>
    <p:sldLayoutId id="2147483680" r:id="rId3"/>
    <p:sldLayoutId id="2147483683" r:id="rId4"/>
    <p:sldLayoutId id="2147483689" r:id="rId5"/>
    <p:sldLayoutId id="2147483690" r:id="rId6"/>
    <p:sldLayoutId id="2147483681" r:id="rId7"/>
    <p:sldLayoutId id="2147483658" r:id="rId8"/>
    <p:sldLayoutId id="2147483684" r:id="rId9"/>
    <p:sldLayoutId id="2147483659" r:id="rId10"/>
    <p:sldLayoutId id="2147483686" r:id="rId11"/>
    <p:sldLayoutId id="2147483685" r:id="rId12"/>
    <p:sldLayoutId id="2147483660" r:id="rId13"/>
    <p:sldLayoutId id="2147483661" r:id="rId14"/>
    <p:sldLayoutId id="2147483662" r:id="rId15"/>
    <p:sldLayoutId id="2147483687" r:id="rId16"/>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chart" Target="../charts/chart8.xml"/><Relationship Id="rId3" Type="http://schemas.openxmlformats.org/officeDocument/2006/relationships/chart" Target="../charts/chart3.xml"/><Relationship Id="rId7" Type="http://schemas.openxmlformats.org/officeDocument/2006/relationships/chart" Target="../charts/chart7.xml"/><Relationship Id="rId2" Type="http://schemas.openxmlformats.org/officeDocument/2006/relationships/chart" Target="../charts/chart2.xml"/><Relationship Id="rId1" Type="http://schemas.openxmlformats.org/officeDocument/2006/relationships/slideLayout" Target="../slideLayouts/slideLayout4.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 Id="rId9" Type="http://schemas.openxmlformats.org/officeDocument/2006/relationships/chart" Target="../charts/chart9.xml"/></Relationships>
</file>

<file path=ppt/slides/_rels/slide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13E12-946F-4F70-AC32-03B4D4B30E7E}"/>
              </a:ext>
            </a:extLst>
          </p:cNvPr>
          <p:cNvSpPr>
            <a:spLocks noGrp="1"/>
          </p:cNvSpPr>
          <p:nvPr>
            <p:ph type="title"/>
          </p:nvPr>
        </p:nvSpPr>
        <p:spPr/>
        <p:txBody>
          <a:bodyPr/>
          <a:lstStyle/>
          <a:p>
            <a:r>
              <a:rPr lang="en-AU"/>
              <a:t>Southern Future Staff Engagement</a:t>
            </a:r>
          </a:p>
        </p:txBody>
      </p:sp>
      <p:sp>
        <p:nvSpPr>
          <p:cNvPr id="3" name="Text Placeholder 2">
            <a:extLst>
              <a:ext uri="{FF2B5EF4-FFF2-40B4-BE49-F238E27FC236}">
                <a16:creationId xmlns:a16="http://schemas.microsoft.com/office/drawing/2014/main" id="{60F7E946-0276-444D-AD4B-37E0627A4E19}"/>
              </a:ext>
            </a:extLst>
          </p:cNvPr>
          <p:cNvSpPr>
            <a:spLocks noGrp="1"/>
          </p:cNvSpPr>
          <p:nvPr>
            <p:ph type="body" sz="quarter" idx="10"/>
          </p:nvPr>
        </p:nvSpPr>
        <p:spPr/>
        <p:txBody>
          <a:bodyPr/>
          <a:lstStyle/>
          <a:p>
            <a:r>
              <a:rPr lang="en-AU"/>
              <a:t>Progress update</a:t>
            </a:r>
          </a:p>
        </p:txBody>
      </p:sp>
      <p:sp>
        <p:nvSpPr>
          <p:cNvPr id="4" name="Text Placeholder 3">
            <a:extLst>
              <a:ext uri="{FF2B5EF4-FFF2-40B4-BE49-F238E27FC236}">
                <a16:creationId xmlns:a16="http://schemas.microsoft.com/office/drawing/2014/main" id="{FB314A74-3AF5-4911-A435-1854B7AFE62D}"/>
              </a:ext>
            </a:extLst>
          </p:cNvPr>
          <p:cNvSpPr>
            <a:spLocks noGrp="1"/>
          </p:cNvSpPr>
          <p:nvPr>
            <p:ph type="body" sz="quarter" idx="11"/>
          </p:nvPr>
        </p:nvSpPr>
        <p:spPr/>
        <p:txBody>
          <a:bodyPr/>
          <a:lstStyle/>
          <a:p>
            <a:r>
              <a:rPr lang="en-AU"/>
              <a:t>22 February 2019</a:t>
            </a:r>
          </a:p>
        </p:txBody>
      </p:sp>
    </p:spTree>
    <p:extLst>
      <p:ext uri="{BB962C8B-B14F-4D97-AF65-F5344CB8AC3E}">
        <p14:creationId xmlns:p14="http://schemas.microsoft.com/office/powerpoint/2010/main" val="16662095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E4341F6-10CF-49E5-8B24-26FCDC7CBAD2}"/>
              </a:ext>
            </a:extLst>
          </p:cNvPr>
          <p:cNvSpPr>
            <a:spLocks noGrp="1"/>
          </p:cNvSpPr>
          <p:nvPr>
            <p:ph idx="1"/>
          </p:nvPr>
        </p:nvSpPr>
        <p:spPr>
          <a:xfrm>
            <a:off x="146766" y="805544"/>
            <a:ext cx="4355961" cy="3665116"/>
          </a:xfrm>
        </p:spPr>
        <p:txBody>
          <a:bodyPr vert="horz" lIns="91440" tIns="45720" rIns="91440" bIns="45720" rtlCol="0" anchor="t">
            <a:normAutofit/>
          </a:bodyPr>
          <a:lstStyle/>
          <a:p>
            <a:r>
              <a:rPr lang="en-AU" dirty="0"/>
              <a:t>A total of 783 engagements with the room and content. This includes:</a:t>
            </a:r>
          </a:p>
          <a:p>
            <a:pPr marL="685800" lvl="1"/>
            <a:r>
              <a:rPr lang="en-AU" dirty="0"/>
              <a:t>Seminar attendance, including </a:t>
            </a:r>
            <a:r>
              <a:rPr lang="en-AU" dirty="0" err="1"/>
              <a:t>CoHM</a:t>
            </a:r>
            <a:r>
              <a:rPr lang="en-AU" dirty="0"/>
              <a:t> at MSP</a:t>
            </a:r>
            <a:endParaRPr lang="en-AU" dirty="0">
              <a:ea typeface="Verdana"/>
            </a:endParaRPr>
          </a:p>
          <a:p>
            <a:pPr marL="685800" lvl="1"/>
            <a:r>
              <a:rPr lang="en-AU" dirty="0"/>
              <a:t>Self-guided visits of the exhibition space</a:t>
            </a:r>
            <a:endParaRPr lang="en-AU" dirty="0">
              <a:ea typeface="Verdana"/>
            </a:endParaRPr>
          </a:p>
          <a:p>
            <a:pPr marL="685800" lvl="1"/>
            <a:endParaRPr lang="en-AU"/>
          </a:p>
          <a:p>
            <a:pPr marL="0" lvl="1" indent="0">
              <a:spcBef>
                <a:spcPts val="750"/>
              </a:spcBef>
              <a:buNone/>
            </a:pPr>
            <a:r>
              <a:rPr lang="en-AU" dirty="0"/>
              <a:t>People have engaged through alternate channels:</a:t>
            </a:r>
            <a:endParaRPr lang="en-AU" dirty="0">
              <a:ea typeface="Verdana"/>
            </a:endParaRPr>
          </a:p>
          <a:p>
            <a:pPr marL="857250" lvl="3">
              <a:spcBef>
                <a:spcPts val="750"/>
              </a:spcBef>
            </a:pPr>
            <a:r>
              <a:rPr lang="en-AU" sz="1200" dirty="0"/>
              <a:t>39 people have completed the online feedback survey as at 22 Feb</a:t>
            </a:r>
            <a:endParaRPr lang="en-AU" sz="1200" dirty="0">
              <a:ea typeface="Verdana"/>
            </a:endParaRPr>
          </a:p>
          <a:p>
            <a:pPr marL="857250" lvl="3">
              <a:spcBef>
                <a:spcPts val="750"/>
              </a:spcBef>
            </a:pPr>
            <a:r>
              <a:rPr lang="en-AU" sz="1200" dirty="0"/>
              <a:t>Emails to Southern Future have been sent with queries and comments</a:t>
            </a:r>
            <a:endParaRPr lang="en-AU" sz="1200" dirty="0">
              <a:ea typeface="Verdana"/>
            </a:endParaRPr>
          </a:p>
          <a:p>
            <a:pPr marL="857250" lvl="3">
              <a:spcBef>
                <a:spcPts val="750"/>
              </a:spcBef>
            </a:pPr>
            <a:r>
              <a:rPr lang="en-AU" sz="1200" dirty="0"/>
              <a:t>1134 visits to the staff intranet post </a:t>
            </a:r>
            <a:endParaRPr lang="en-AU" sz="1200" dirty="0">
              <a:ea typeface="Verdana"/>
            </a:endParaRPr>
          </a:p>
          <a:p>
            <a:pPr marL="857250" lvl="3">
              <a:spcBef>
                <a:spcPts val="750"/>
              </a:spcBef>
            </a:pPr>
            <a:r>
              <a:rPr lang="en-AU" sz="1200" dirty="0">
                <a:ea typeface="Verdana"/>
              </a:rPr>
              <a:t>Numerous notes have been posted on the walls of the exhibition space which are being collated</a:t>
            </a:r>
          </a:p>
          <a:p>
            <a:pPr marL="685800" lvl="3" indent="0">
              <a:spcBef>
                <a:spcPts val="750"/>
              </a:spcBef>
              <a:buNone/>
            </a:pPr>
            <a:endParaRPr lang="en-AU" sz="1200"/>
          </a:p>
          <a:p>
            <a:pPr marL="857250" lvl="3">
              <a:spcBef>
                <a:spcPts val="750"/>
              </a:spcBef>
            </a:pPr>
            <a:endParaRPr lang="en-AU" sz="1200"/>
          </a:p>
          <a:p>
            <a:pPr marL="857250" lvl="3">
              <a:spcBef>
                <a:spcPts val="750"/>
              </a:spcBef>
            </a:pPr>
            <a:endParaRPr lang="en-AU" sz="1200"/>
          </a:p>
        </p:txBody>
      </p:sp>
      <p:sp>
        <p:nvSpPr>
          <p:cNvPr id="4" name="Title 3">
            <a:extLst>
              <a:ext uri="{FF2B5EF4-FFF2-40B4-BE49-F238E27FC236}">
                <a16:creationId xmlns:a16="http://schemas.microsoft.com/office/drawing/2014/main" id="{585820A6-C9B0-4EF4-8CE0-5ADD27B9F259}"/>
              </a:ext>
            </a:extLst>
          </p:cNvPr>
          <p:cNvSpPr>
            <a:spLocks noGrp="1"/>
          </p:cNvSpPr>
          <p:nvPr>
            <p:ph type="title"/>
          </p:nvPr>
        </p:nvSpPr>
        <p:spPr/>
        <p:txBody>
          <a:bodyPr/>
          <a:lstStyle/>
          <a:p>
            <a:r>
              <a:rPr lang="en-AU"/>
              <a:t>Engagement in numbers, 22/2</a:t>
            </a:r>
          </a:p>
        </p:txBody>
      </p:sp>
      <p:graphicFrame>
        <p:nvGraphicFramePr>
          <p:cNvPr id="5" name="Chart 4">
            <a:extLst>
              <a:ext uri="{FF2B5EF4-FFF2-40B4-BE49-F238E27FC236}">
                <a16:creationId xmlns:a16="http://schemas.microsoft.com/office/drawing/2014/main" id="{8F7FE7EF-F3F2-4E9F-B1B9-E05DA0160E3F}"/>
              </a:ext>
            </a:extLst>
          </p:cNvPr>
          <p:cNvGraphicFramePr>
            <a:graphicFrameLocks/>
          </p:cNvGraphicFramePr>
          <p:nvPr>
            <p:extLst>
              <p:ext uri="{D42A27DB-BD31-4B8C-83A1-F6EECF244321}">
                <p14:modId xmlns:p14="http://schemas.microsoft.com/office/powerpoint/2010/main" val="1912443208"/>
              </p:ext>
            </p:extLst>
          </p:nvPr>
        </p:nvGraphicFramePr>
        <p:xfrm>
          <a:off x="4366521" y="511744"/>
          <a:ext cx="4630714" cy="41226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775326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EE79870-97B5-48B3-8422-292C9EEB9CC4}"/>
              </a:ext>
            </a:extLst>
          </p:cNvPr>
          <p:cNvSpPr/>
          <p:nvPr/>
        </p:nvSpPr>
        <p:spPr>
          <a:xfrm>
            <a:off x="7825740" y="4808220"/>
            <a:ext cx="1318260" cy="335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itle 3">
            <a:extLst>
              <a:ext uri="{FF2B5EF4-FFF2-40B4-BE49-F238E27FC236}">
                <a16:creationId xmlns:a16="http://schemas.microsoft.com/office/drawing/2014/main" id="{3AAD53AF-643E-4CD2-B14D-CD17CEAC7AE3}"/>
              </a:ext>
            </a:extLst>
          </p:cNvPr>
          <p:cNvSpPr>
            <a:spLocks noGrp="1"/>
          </p:cNvSpPr>
          <p:nvPr>
            <p:ph type="title"/>
          </p:nvPr>
        </p:nvSpPr>
        <p:spPr/>
        <p:txBody>
          <a:bodyPr/>
          <a:lstStyle/>
          <a:p>
            <a:r>
              <a:rPr lang="en-AU" dirty="0"/>
              <a:t>Online feedback survey results based on 39 replies as at 22 Feb 2019</a:t>
            </a:r>
          </a:p>
        </p:txBody>
      </p:sp>
      <p:graphicFrame>
        <p:nvGraphicFramePr>
          <p:cNvPr id="9" name="Chart 8">
            <a:extLst>
              <a:ext uri="{FF2B5EF4-FFF2-40B4-BE49-F238E27FC236}">
                <a16:creationId xmlns:a16="http://schemas.microsoft.com/office/drawing/2014/main" id="{2A6DA610-2905-4B0C-A14C-08B81DA38B4E}"/>
              </a:ext>
            </a:extLst>
          </p:cNvPr>
          <p:cNvGraphicFramePr>
            <a:graphicFrameLocks/>
          </p:cNvGraphicFramePr>
          <p:nvPr>
            <p:extLst>
              <p:ext uri="{D42A27DB-BD31-4B8C-83A1-F6EECF244321}">
                <p14:modId xmlns:p14="http://schemas.microsoft.com/office/powerpoint/2010/main" val="357688451"/>
              </p:ext>
            </p:extLst>
          </p:nvPr>
        </p:nvGraphicFramePr>
        <p:xfrm>
          <a:off x="16200" y="484501"/>
          <a:ext cx="4539099" cy="122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02ADCA05-96B2-425D-8E68-741851EE140D}"/>
              </a:ext>
            </a:extLst>
          </p:cNvPr>
          <p:cNvGraphicFramePr>
            <a:graphicFrameLocks/>
          </p:cNvGraphicFramePr>
          <p:nvPr>
            <p:extLst>
              <p:ext uri="{D42A27DB-BD31-4B8C-83A1-F6EECF244321}">
                <p14:modId xmlns:p14="http://schemas.microsoft.com/office/powerpoint/2010/main" val="3698453833"/>
              </p:ext>
            </p:extLst>
          </p:nvPr>
        </p:nvGraphicFramePr>
        <p:xfrm>
          <a:off x="32901" y="1473083"/>
          <a:ext cx="4539600" cy="122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a:extLst>
              <a:ext uri="{FF2B5EF4-FFF2-40B4-BE49-F238E27FC236}">
                <a16:creationId xmlns:a16="http://schemas.microsoft.com/office/drawing/2014/main" id="{D64013BC-0C3B-4013-BCF9-425152034F55}"/>
              </a:ext>
            </a:extLst>
          </p:cNvPr>
          <p:cNvGraphicFramePr>
            <a:graphicFrameLocks/>
          </p:cNvGraphicFramePr>
          <p:nvPr>
            <p:extLst>
              <p:ext uri="{D42A27DB-BD31-4B8C-83A1-F6EECF244321}">
                <p14:modId xmlns:p14="http://schemas.microsoft.com/office/powerpoint/2010/main" val="3673938729"/>
              </p:ext>
            </p:extLst>
          </p:nvPr>
        </p:nvGraphicFramePr>
        <p:xfrm>
          <a:off x="32901" y="2559182"/>
          <a:ext cx="4539600" cy="122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hart 18">
            <a:extLst>
              <a:ext uri="{FF2B5EF4-FFF2-40B4-BE49-F238E27FC236}">
                <a16:creationId xmlns:a16="http://schemas.microsoft.com/office/drawing/2014/main" id="{9EB29482-1566-42BF-876C-7AF27E00B3CF}"/>
              </a:ext>
            </a:extLst>
          </p:cNvPr>
          <p:cNvGraphicFramePr>
            <a:graphicFrameLocks/>
          </p:cNvGraphicFramePr>
          <p:nvPr>
            <p:extLst>
              <p:ext uri="{D42A27DB-BD31-4B8C-83A1-F6EECF244321}">
                <p14:modId xmlns:p14="http://schemas.microsoft.com/office/powerpoint/2010/main" val="1032507787"/>
              </p:ext>
            </p:extLst>
          </p:nvPr>
        </p:nvGraphicFramePr>
        <p:xfrm>
          <a:off x="29979" y="3435000"/>
          <a:ext cx="4702041" cy="1905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Chart 19">
            <a:extLst>
              <a:ext uri="{FF2B5EF4-FFF2-40B4-BE49-F238E27FC236}">
                <a16:creationId xmlns:a16="http://schemas.microsoft.com/office/drawing/2014/main" id="{4C9ACAD1-D802-4665-8535-4DE6BA736982}"/>
              </a:ext>
            </a:extLst>
          </p:cNvPr>
          <p:cNvGraphicFramePr>
            <a:graphicFrameLocks/>
          </p:cNvGraphicFramePr>
          <p:nvPr>
            <p:extLst>
              <p:ext uri="{D42A27DB-BD31-4B8C-83A1-F6EECF244321}">
                <p14:modId xmlns:p14="http://schemas.microsoft.com/office/powerpoint/2010/main" val="103241213"/>
              </p:ext>
            </p:extLst>
          </p:nvPr>
        </p:nvGraphicFramePr>
        <p:xfrm>
          <a:off x="4604400" y="511158"/>
          <a:ext cx="4539600" cy="1224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1" name="Chart 20">
            <a:extLst>
              <a:ext uri="{FF2B5EF4-FFF2-40B4-BE49-F238E27FC236}">
                <a16:creationId xmlns:a16="http://schemas.microsoft.com/office/drawing/2014/main" id="{C9D773B4-2B06-4E4D-A47B-B1F25C1B613C}"/>
              </a:ext>
            </a:extLst>
          </p:cNvPr>
          <p:cNvGraphicFramePr>
            <a:graphicFrameLocks/>
          </p:cNvGraphicFramePr>
          <p:nvPr>
            <p:extLst>
              <p:ext uri="{D42A27DB-BD31-4B8C-83A1-F6EECF244321}">
                <p14:modId xmlns:p14="http://schemas.microsoft.com/office/powerpoint/2010/main" val="3981286044"/>
              </p:ext>
            </p:extLst>
          </p:nvPr>
        </p:nvGraphicFramePr>
        <p:xfrm>
          <a:off x="4617815" y="1448021"/>
          <a:ext cx="4539600" cy="1224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2" name="Chart 21">
            <a:extLst>
              <a:ext uri="{FF2B5EF4-FFF2-40B4-BE49-F238E27FC236}">
                <a16:creationId xmlns:a16="http://schemas.microsoft.com/office/drawing/2014/main" id="{C1B681E1-793C-40E6-9924-4FB5CFD36AF9}"/>
              </a:ext>
            </a:extLst>
          </p:cNvPr>
          <p:cNvGraphicFramePr>
            <a:graphicFrameLocks/>
          </p:cNvGraphicFramePr>
          <p:nvPr>
            <p:extLst>
              <p:ext uri="{D42A27DB-BD31-4B8C-83A1-F6EECF244321}">
                <p14:modId xmlns:p14="http://schemas.microsoft.com/office/powerpoint/2010/main" val="918341534"/>
              </p:ext>
            </p:extLst>
          </p:nvPr>
        </p:nvGraphicFramePr>
        <p:xfrm>
          <a:off x="4631230" y="2498137"/>
          <a:ext cx="4539600" cy="1224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4" name="Chart 23">
            <a:extLst>
              <a:ext uri="{FF2B5EF4-FFF2-40B4-BE49-F238E27FC236}">
                <a16:creationId xmlns:a16="http://schemas.microsoft.com/office/drawing/2014/main" id="{416107B3-0358-4282-979D-88817406C609}"/>
              </a:ext>
            </a:extLst>
          </p:cNvPr>
          <p:cNvGraphicFramePr>
            <a:graphicFrameLocks/>
          </p:cNvGraphicFramePr>
          <p:nvPr>
            <p:extLst>
              <p:ext uri="{D42A27DB-BD31-4B8C-83A1-F6EECF244321}">
                <p14:modId xmlns:p14="http://schemas.microsoft.com/office/powerpoint/2010/main" val="855321147"/>
              </p:ext>
            </p:extLst>
          </p:nvPr>
        </p:nvGraphicFramePr>
        <p:xfrm>
          <a:off x="4572000" y="3764360"/>
          <a:ext cx="4823460" cy="1224000"/>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21688865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7C6C54-B2B5-4333-93A8-60889F59542B}"/>
              </a:ext>
            </a:extLst>
          </p:cNvPr>
          <p:cNvSpPr>
            <a:spLocks noGrp="1"/>
          </p:cNvSpPr>
          <p:nvPr>
            <p:ph type="title"/>
          </p:nvPr>
        </p:nvSpPr>
        <p:spPr/>
        <p:txBody>
          <a:bodyPr/>
          <a:lstStyle/>
          <a:p>
            <a:r>
              <a:rPr lang="en-AU"/>
              <a:t>Online feedback survey results</a:t>
            </a:r>
          </a:p>
        </p:txBody>
      </p:sp>
      <p:sp>
        <p:nvSpPr>
          <p:cNvPr id="6" name="Content Placeholder 1">
            <a:extLst>
              <a:ext uri="{FF2B5EF4-FFF2-40B4-BE49-F238E27FC236}">
                <a16:creationId xmlns:a16="http://schemas.microsoft.com/office/drawing/2014/main" id="{CECBC288-1125-4D1F-B0F5-CC43F9FEDD54}"/>
              </a:ext>
            </a:extLst>
          </p:cNvPr>
          <p:cNvSpPr>
            <a:spLocks noGrp="1"/>
          </p:cNvSpPr>
          <p:nvPr>
            <p:ph idx="1"/>
          </p:nvPr>
        </p:nvSpPr>
        <p:spPr>
          <a:xfrm>
            <a:off x="163990" y="829097"/>
            <a:ext cx="7890350" cy="506293"/>
          </a:xfrm>
        </p:spPr>
        <p:txBody>
          <a:bodyPr>
            <a:normAutofit lnSpcReduction="10000"/>
          </a:bodyPr>
          <a:lstStyle/>
          <a:p>
            <a:r>
              <a:rPr lang="en-AU"/>
              <a:t>Which of the following criteria are most important to you in assessing the two options? </a:t>
            </a:r>
          </a:p>
          <a:p>
            <a:r>
              <a:rPr lang="en-AU"/>
              <a:t>(Multiple responses possible)</a:t>
            </a:r>
          </a:p>
          <a:p>
            <a:endParaRPr lang="en-AU"/>
          </a:p>
        </p:txBody>
      </p:sp>
      <p:graphicFrame>
        <p:nvGraphicFramePr>
          <p:cNvPr id="7" name="Chart 6">
            <a:extLst>
              <a:ext uri="{FF2B5EF4-FFF2-40B4-BE49-F238E27FC236}">
                <a16:creationId xmlns:a16="http://schemas.microsoft.com/office/drawing/2014/main" id="{E25982E3-D0D1-427B-981B-8CF814F5D2AC}"/>
              </a:ext>
            </a:extLst>
          </p:cNvPr>
          <p:cNvGraphicFramePr>
            <a:graphicFrameLocks/>
          </p:cNvGraphicFramePr>
          <p:nvPr>
            <p:extLst>
              <p:ext uri="{D42A27DB-BD31-4B8C-83A1-F6EECF244321}">
                <p14:modId xmlns:p14="http://schemas.microsoft.com/office/powerpoint/2010/main" val="679577602"/>
              </p:ext>
            </p:extLst>
          </p:nvPr>
        </p:nvGraphicFramePr>
        <p:xfrm>
          <a:off x="711518" y="1276350"/>
          <a:ext cx="7548562" cy="29527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851767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03B420-0C4B-410A-916C-0DDEDB128B4E}"/>
              </a:ext>
            </a:extLst>
          </p:cNvPr>
          <p:cNvSpPr>
            <a:spLocks noGrp="1"/>
          </p:cNvSpPr>
          <p:nvPr>
            <p:ph idx="1"/>
          </p:nvPr>
        </p:nvSpPr>
        <p:spPr>
          <a:xfrm>
            <a:off x="146765" y="805544"/>
            <a:ext cx="8786365" cy="4027973"/>
          </a:xfrm>
        </p:spPr>
        <p:txBody>
          <a:bodyPr vert="horz" lIns="91440" tIns="45720" rIns="91440" bIns="45720" rtlCol="0" anchor="t">
            <a:normAutofit fontScale="92500" lnSpcReduction="20000"/>
          </a:bodyPr>
          <a:lstStyle/>
          <a:p>
            <a:pPr marL="171450" indent="-171450">
              <a:buFont typeface="Arial" panose="020B0604020202020204" pitchFamily="34" charset="0"/>
              <a:buChar char="•"/>
            </a:pPr>
            <a:r>
              <a:rPr lang="en-AU"/>
              <a:t>Some viewers do not understand that the maps show only potential locations of select colleges; rather they view the maps as a future masterplan and question where certain facilities such as the library and administration will be located. </a:t>
            </a:r>
          </a:p>
          <a:p>
            <a:pPr marL="171450" indent="-171450">
              <a:buFont typeface="Arial" panose="020B0604020202020204" pitchFamily="34" charset="0"/>
              <a:buChar char="•"/>
            </a:pPr>
            <a:r>
              <a:rPr lang="en-AU"/>
              <a:t>The consolidation of Sandy Bay below Churchill Avenue has raised the questions of what will happen to specialist facilities (example glass houses), what will happen to the land (example bushland conservation), and how will this affect some life science teaching which is currently place-based and conveniently at the doorstep of the teaching spaces.</a:t>
            </a:r>
            <a:endParaRPr lang="en-AU">
              <a:ea typeface="Verdana"/>
            </a:endParaRPr>
          </a:p>
          <a:p>
            <a:pPr marL="171450" indent="-171450">
              <a:buFont typeface="Arial" panose="020B0604020202020204" pitchFamily="34" charset="0"/>
              <a:buChar char="•"/>
            </a:pPr>
            <a:r>
              <a:rPr lang="en-AU"/>
              <a:t>It is difficult for people to imagine a campus heart in the city, where student life can thrive and where staff are more connected. This is because of the distances between buildings and the mix of non-university buildings and activities throughout this campus model. </a:t>
            </a:r>
            <a:endParaRPr lang="en-AU">
              <a:ea typeface="Verdana"/>
            </a:endParaRPr>
          </a:p>
          <a:p>
            <a:pPr marL="171450" indent="-171450">
              <a:buFont typeface="Arial" panose="020B0604020202020204" pitchFamily="34" charset="0"/>
              <a:buChar char="•"/>
            </a:pPr>
            <a:r>
              <a:rPr lang="en-AU"/>
              <a:t>Parking and transportation services. The current perception is that both parking and public transport are inadequately supplied and that parking will be limited and expensive in a city-centric model.</a:t>
            </a:r>
            <a:endParaRPr lang="en-AU">
              <a:ea typeface="Verdana"/>
            </a:endParaRPr>
          </a:p>
          <a:p>
            <a:pPr marL="171450" indent="-171450">
              <a:buFont typeface="Arial" panose="020B0604020202020204" pitchFamily="34" charset="0"/>
              <a:buChar char="•"/>
            </a:pPr>
            <a:r>
              <a:rPr lang="en-AU"/>
              <a:t>There is concern that privacy and traditional academic quiet spaces will be compromised in a new build. This is due to expectations of a move to open-plan spaces and an perception that colleagues at MSP and IMAS are generally dissatisfied with their work areas. There is a fear that an open plan layout will decrease collaboration due to noise issues. </a:t>
            </a:r>
            <a:endParaRPr lang="en-AU">
              <a:ea typeface="Verdana"/>
            </a:endParaRPr>
          </a:p>
          <a:p>
            <a:r>
              <a:rPr lang="en-AU"/>
              <a:t>General feedback is mixed:</a:t>
            </a:r>
            <a:endParaRPr lang="en-AU">
              <a:ea typeface="Verdana"/>
            </a:endParaRPr>
          </a:p>
          <a:p>
            <a:pPr marL="171450" indent="-171450">
              <a:buFont typeface="Arial" panose="020B0604020202020204" pitchFamily="34" charset="0"/>
              <a:buChar char="•"/>
            </a:pPr>
            <a:r>
              <a:rPr lang="en-AU"/>
              <a:t>Some feel a decision has already been made, this is partly due to the long history of capital acquisitions in the city and their belief that the information presented is biased, the data is unrealistic and qualitative assessments are unsupported by evidence. </a:t>
            </a:r>
            <a:endParaRPr lang="en-AU">
              <a:ea typeface="Verdana"/>
            </a:endParaRPr>
          </a:p>
          <a:p>
            <a:pPr marL="171450" indent="-171450">
              <a:buFont typeface="Arial" panose="020B0604020202020204" pitchFamily="34" charset="0"/>
              <a:buChar char="•"/>
            </a:pPr>
            <a:r>
              <a:rPr lang="en-AU">
                <a:ea typeface="Verdana"/>
              </a:rPr>
              <a:t>Some people do not understand that the objective of this forum is to challenge the information, criteria and assessments</a:t>
            </a:r>
            <a:endParaRPr lang="en-AU"/>
          </a:p>
          <a:p>
            <a:pPr marL="171450" indent="-171450">
              <a:buFont typeface="Arial" panose="020B0604020202020204" pitchFamily="34" charset="0"/>
              <a:buChar char="•"/>
            </a:pPr>
            <a:r>
              <a:rPr lang="en-AU"/>
              <a:t>Some have been persuaded that the greater benefit is provided by a move to the city when access can be increased and public transport can be improved</a:t>
            </a:r>
            <a:endParaRPr lang="en-AU">
              <a:ea typeface="Verdana"/>
            </a:endParaRPr>
          </a:p>
          <a:p>
            <a:pPr marL="171450" indent="-171450">
              <a:buChar char="•"/>
            </a:pPr>
            <a:r>
              <a:rPr lang="en-AU">
                <a:ea typeface="Verdana"/>
              </a:rPr>
              <a:t>Some have expressed appreciation of the information shared and the opportunity to engage in discussion</a:t>
            </a:r>
          </a:p>
        </p:txBody>
      </p:sp>
      <p:sp>
        <p:nvSpPr>
          <p:cNvPr id="4" name="Title 3">
            <a:extLst>
              <a:ext uri="{FF2B5EF4-FFF2-40B4-BE49-F238E27FC236}">
                <a16:creationId xmlns:a16="http://schemas.microsoft.com/office/drawing/2014/main" id="{CD202B25-3F21-4BFB-AB42-51C87F848E2C}"/>
              </a:ext>
            </a:extLst>
          </p:cNvPr>
          <p:cNvSpPr>
            <a:spLocks noGrp="1"/>
          </p:cNvSpPr>
          <p:nvPr>
            <p:ph type="title"/>
          </p:nvPr>
        </p:nvSpPr>
        <p:spPr/>
        <p:txBody>
          <a:bodyPr>
            <a:normAutofit/>
          </a:bodyPr>
          <a:lstStyle/>
          <a:p>
            <a:r>
              <a:rPr lang="en-AU"/>
              <a:t>Frequently raised concerns and questions</a:t>
            </a:r>
          </a:p>
        </p:txBody>
      </p:sp>
    </p:spTree>
    <p:extLst>
      <p:ext uri="{BB962C8B-B14F-4D97-AF65-F5344CB8AC3E}">
        <p14:creationId xmlns:p14="http://schemas.microsoft.com/office/powerpoint/2010/main" val="30917941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Office Theme">
  <a:themeElements>
    <a:clrScheme name="UniTas">
      <a:dk1>
        <a:srgbClr val="000000"/>
      </a:dk1>
      <a:lt1>
        <a:srgbClr val="FFFFFF"/>
      </a:lt1>
      <a:dk2>
        <a:srgbClr val="424242"/>
      </a:dk2>
      <a:lt2>
        <a:srgbClr val="EAEAEA"/>
      </a:lt2>
      <a:accent1>
        <a:srgbClr val="DA312A"/>
      </a:accent1>
      <a:accent2>
        <a:srgbClr val="797979"/>
      </a:accent2>
      <a:accent3>
        <a:srgbClr val="A9A9A9"/>
      </a:accent3>
      <a:accent4>
        <a:srgbClr val="D5D5D5"/>
      </a:accent4>
      <a:accent5>
        <a:srgbClr val="FEFFFF"/>
      </a:accent5>
      <a:accent6>
        <a:srgbClr val="000000"/>
      </a:accent6>
      <a:hlink>
        <a:srgbClr val="DA312A"/>
      </a:hlink>
      <a:folHlink>
        <a:srgbClr val="DA312A"/>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TAS16_9_OUTPUT [Read-Only]" id="{09147697-A8AF-407D-A254-81C39CCD777F}" vid="{14F998B6-597C-450D-9AFD-62A2CB14B0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DA5C8447B9A0F49BFCD5B0790FFAB5A" ma:contentTypeVersion="18" ma:contentTypeDescription="Create a new document." ma:contentTypeScope="" ma:versionID="2a964f9b4e7954fa988ecb1970a07ab1">
  <xsd:schema xmlns:xsd="http://www.w3.org/2001/XMLSchema" xmlns:xs="http://www.w3.org/2001/XMLSchema" xmlns:p="http://schemas.microsoft.com/office/2006/metadata/properties" xmlns:ns2="d601314c-2c3b-4ac0-87e0-6f83545be6e5" xmlns:ns3="55f79c23-05dc-48c4-a470-cb6f68d05f29" xmlns:ns4="2d221494-178b-4357-bea6-3a87c5967eb4" targetNamespace="http://schemas.microsoft.com/office/2006/metadata/properties" ma:root="true" ma:fieldsID="e8bd4f9e14289f6554d142bcba0afe6f" ns2:_="" ns3:_="" ns4:_="">
    <xsd:import namespace="d601314c-2c3b-4ac0-87e0-6f83545be6e5"/>
    <xsd:import namespace="55f79c23-05dc-48c4-a470-cb6f68d05f29"/>
    <xsd:import namespace="2d221494-178b-4357-bea6-3a87c5967eb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AutoKeyPoints" minOccurs="0"/>
                <xsd:element ref="ns2:MediaServiceKeyPoints" minOccurs="0"/>
                <xsd:element ref="ns2:MediaServiceObjectDetectorVersions" minOccurs="0"/>
                <xsd:element ref="ns2:MediaLengthInSeconds" minOccurs="0"/>
                <xsd:element ref="ns2:lcf76f155ced4ddcb4097134ff3c332f" minOccurs="0"/>
                <xsd:element ref="ns4: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01314c-2c3b-4ac0-87e0-6f83545be6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3be76f96-e7f0-4e7c-b4d8-bf0f4c547e18" ma:termSetId="09814cd3-568e-fe90-9814-8d621ff8fb84" ma:anchorId="fba54fb3-c3e1-fe81-a776-ca4b69148c4d" ma:open="true" ma:isKeyword="false">
      <xsd:complexType>
        <xsd:sequence>
          <xsd:element ref="pc:Terms" minOccurs="0" maxOccurs="1"/>
        </xsd:sequence>
      </xsd:complex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5f79c23-05dc-48c4-a470-cb6f68d05f2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d221494-178b-4357-bea6-3a87c5967eb4"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1cfa9c08-cad1-48aa-8456-ae1b6fcc5f39}" ma:internalName="TaxCatchAll" ma:showField="CatchAllData" ma:web="55f79c23-05dc-48c4-a470-cb6f68d05f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601314c-2c3b-4ac0-87e0-6f83545be6e5">
      <Terms xmlns="http://schemas.microsoft.com/office/infopath/2007/PartnerControls"/>
    </lcf76f155ced4ddcb4097134ff3c332f>
    <TaxCatchAll xmlns="2d221494-178b-4357-bea6-3a87c5967eb4" xsi:nil="true"/>
  </documentManagement>
</p:properties>
</file>

<file path=customXml/itemProps1.xml><?xml version="1.0" encoding="utf-8"?>
<ds:datastoreItem xmlns:ds="http://schemas.openxmlformats.org/officeDocument/2006/customXml" ds:itemID="{C8161E14-253A-4352-B472-073A148E33E5}">
  <ds:schemaRefs>
    <ds:schemaRef ds:uri="http://schemas.microsoft.com/sharepoint/v3/contenttype/forms"/>
  </ds:schemaRefs>
</ds:datastoreItem>
</file>

<file path=customXml/itemProps2.xml><?xml version="1.0" encoding="utf-8"?>
<ds:datastoreItem xmlns:ds="http://schemas.openxmlformats.org/officeDocument/2006/customXml" ds:itemID="{C60DFD5D-0F49-41E6-8E7D-9DD959755A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01314c-2c3b-4ac0-87e0-6f83545be6e5"/>
    <ds:schemaRef ds:uri="55f79c23-05dc-48c4-a470-cb6f68d05f29"/>
    <ds:schemaRef ds:uri="2d221494-178b-4357-bea6-3a87c5967e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DE2ADE9-2DFD-4904-BD00-481E8CC05E13}">
  <ds:schemaRefs>
    <ds:schemaRef ds:uri="http://schemas.microsoft.com/office/2006/metadata/properties"/>
    <ds:schemaRef ds:uri="http://schemas.microsoft.com/office/infopath/2007/PartnerControls"/>
    <ds:schemaRef ds:uri="d601314c-2c3b-4ac0-87e0-6f83545be6e5"/>
    <ds:schemaRef ds:uri="2d221494-178b-4357-bea6-3a87c5967eb4"/>
  </ds:schemaRefs>
</ds:datastoreItem>
</file>

<file path=docProps/app.xml><?xml version="1.0" encoding="utf-8"?>
<Properties xmlns="http://schemas.openxmlformats.org/officeDocument/2006/extended-properties" xmlns:vt="http://schemas.openxmlformats.org/officeDocument/2006/docPropsVTypes">
  <Template>UTAS16_9_OUTPUT</Template>
  <TotalTime>0</TotalTime>
  <Words>520</Words>
  <Application>Microsoft Office PowerPoint</Application>
  <PresentationFormat>On-screen Show (16:9)</PresentationFormat>
  <Paragraphs>38</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Verdana</vt:lpstr>
      <vt:lpstr>Office Theme</vt:lpstr>
      <vt:lpstr>Southern Future Staff Engagement</vt:lpstr>
      <vt:lpstr>Engagement in numbers, 22/2</vt:lpstr>
      <vt:lpstr>Online feedback survey results based on 39 replies as at 22 Feb 2019</vt:lpstr>
      <vt:lpstr>Online feedback survey results</vt:lpstr>
      <vt:lpstr>Frequently raised concerns and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Sanja Profirovic</dc:creator>
  <cp:lastModifiedBy>Tracey Jacques</cp:lastModifiedBy>
  <cp:revision>14</cp:revision>
  <cp:lastPrinted>2018-03-26T22:26:42Z</cp:lastPrinted>
  <dcterms:created xsi:type="dcterms:W3CDTF">2018-09-25T23:23:38Z</dcterms:created>
  <dcterms:modified xsi:type="dcterms:W3CDTF">2024-10-16T05:56:46Z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0x0101007DA5C8447B9A0F49BFCD5B0790FFAB5A</vt:lpwstr>
  </property>
  <property fmtid="{D5CDD505-2E9C-101B-9397-08002B2CF9AE}" pid="3" name="MediaServiceImageTags">
    <vt:lpwstr/>
  </property>
</Properties>
</file>